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vml" ContentType="application/vnd.openxmlformats-officedocument.vmlDrawing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4" r:id="rId2"/>
    <p:sldMasterId id="2147483687" r:id="rId3"/>
    <p:sldMasterId id="2147483699" r:id="rId4"/>
    <p:sldMasterId id="2147483711" r:id="rId5"/>
  </p:sldMasterIdLst>
  <p:notesMasterIdLst>
    <p:notesMasterId r:id="rId43"/>
  </p:notesMasterIdLst>
  <p:sldIdLst>
    <p:sldId id="291" r:id="rId6"/>
    <p:sldId id="301" r:id="rId7"/>
    <p:sldId id="287" r:id="rId8"/>
    <p:sldId id="298" r:id="rId9"/>
    <p:sldId id="279" r:id="rId10"/>
    <p:sldId id="300" r:id="rId11"/>
    <p:sldId id="331" r:id="rId12"/>
    <p:sldId id="299" r:id="rId13"/>
    <p:sldId id="293" r:id="rId14"/>
    <p:sldId id="332" r:id="rId15"/>
    <p:sldId id="302" r:id="rId16"/>
    <p:sldId id="259" r:id="rId17"/>
    <p:sldId id="333" r:id="rId18"/>
    <p:sldId id="264" r:id="rId19"/>
    <p:sldId id="273" r:id="rId20"/>
    <p:sldId id="270" r:id="rId21"/>
    <p:sldId id="325" r:id="rId22"/>
    <p:sldId id="327" r:id="rId23"/>
    <p:sldId id="328" r:id="rId24"/>
    <p:sldId id="329" r:id="rId25"/>
    <p:sldId id="269" r:id="rId26"/>
    <p:sldId id="256" r:id="rId27"/>
    <p:sldId id="334" r:id="rId28"/>
    <p:sldId id="260" r:id="rId29"/>
    <p:sldId id="335" r:id="rId30"/>
    <p:sldId id="271" r:id="rId31"/>
    <p:sldId id="265" r:id="rId32"/>
    <p:sldId id="261" r:id="rId33"/>
    <p:sldId id="272" r:id="rId34"/>
    <p:sldId id="266" r:id="rId35"/>
    <p:sldId id="268" r:id="rId36"/>
    <p:sldId id="275" r:id="rId37"/>
    <p:sldId id="278" r:id="rId38"/>
    <p:sldId id="277" r:id="rId39"/>
    <p:sldId id="337" r:id="rId40"/>
    <p:sldId id="338" r:id="rId41"/>
    <p:sldId id="267" r:id="rId4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0BFB4"/>
    <a:srgbClr val="DAD4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009" autoAdjust="0"/>
    <p:restoredTop sz="94660"/>
  </p:normalViewPr>
  <p:slideViewPr>
    <p:cSldViewPr snapToGrid="0">
      <p:cViewPr>
        <p:scale>
          <a:sx n="70" d="100"/>
          <a:sy n="70" d="100"/>
        </p:scale>
        <p:origin x="130" y="39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tableStyles" Target="tableStyles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notesMaster" Target="notesMasters/notesMaster1.xml"/><Relationship Id="rId8" Type="http://schemas.openxmlformats.org/officeDocument/2006/relationships/slide" Target="slides/slide3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theme" Target="theme/theme1.xml"/><Relationship Id="rId20" Type="http://schemas.openxmlformats.org/officeDocument/2006/relationships/slide" Target="slides/slide15.xml"/><Relationship Id="rId41" Type="http://schemas.openxmlformats.org/officeDocument/2006/relationships/slide" Target="slides/slide36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10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D85600-B47A-4574-8C96-AD888569B154}" type="datetimeFigureOut">
              <a:rPr lang="en-US" smtClean="0"/>
              <a:t>10/02/21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EA93243-D095-4BC6-99BA-0D899E5408D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87450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emf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3243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94138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85315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49484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55058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135601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8132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34057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16367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2923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7330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847193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173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461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45752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77366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184474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2100746" y="2119783"/>
            <a:ext cx="2866543" cy="2720034"/>
          </a:xfrm>
          <a:custGeom>
            <a:avLst/>
            <a:gdLst>
              <a:gd name="connsiteX0" fmla="*/ 1433271 w 2866542"/>
              <a:gd name="connsiteY0" fmla="*/ 0 h 2720034"/>
              <a:gd name="connsiteX1" fmla="*/ 2866542 w 2866542"/>
              <a:gd name="connsiteY1" fmla="*/ 1360017 h 2720034"/>
              <a:gd name="connsiteX2" fmla="*/ 1433271 w 2866542"/>
              <a:gd name="connsiteY2" fmla="*/ 2720034 h 2720034"/>
              <a:gd name="connsiteX3" fmla="*/ 0 w 2866542"/>
              <a:gd name="connsiteY3" fmla="*/ 1360017 h 2720034"/>
              <a:gd name="connsiteX4" fmla="*/ 1433271 w 2866542"/>
              <a:gd name="connsiteY4" fmla="*/ 0 h 272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542" h="2720034">
                <a:moveTo>
                  <a:pt x="1433271" y="0"/>
                </a:moveTo>
                <a:cubicBezTo>
                  <a:pt x="2224845" y="0"/>
                  <a:pt x="2866542" y="608900"/>
                  <a:pt x="2866542" y="1360017"/>
                </a:cubicBezTo>
                <a:cubicBezTo>
                  <a:pt x="2866542" y="2111134"/>
                  <a:pt x="2224845" y="2720034"/>
                  <a:pt x="1433271" y="2720034"/>
                </a:cubicBezTo>
                <a:cubicBezTo>
                  <a:pt x="641697" y="2720034"/>
                  <a:pt x="0" y="2111134"/>
                  <a:pt x="0" y="1360017"/>
                </a:cubicBezTo>
                <a:cubicBezTo>
                  <a:pt x="0" y="608900"/>
                  <a:pt x="641697" y="0"/>
                  <a:pt x="143327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369611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 advTm="1000">
        <p15:prstTrans prst="origami"/>
      </p:transition>
    </mc:Choice>
    <mc:Fallback xmlns="">
      <p:transition spd="slow" advTm="1000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1" y="1"/>
            <a:ext cx="12187767" cy="6850063"/>
            <a:chOff x="0" y="0"/>
            <a:chExt cx="5758" cy="4315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8" name="Freeform 4"/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/>
                <a:ahLst/>
                <a:cxnLst>
                  <a:cxn ang="0">
                    <a:pos x="2740" y="528"/>
                  </a:cxn>
                  <a:cxn ang="0">
                    <a:pos x="2632" y="484"/>
                  </a:cxn>
                  <a:cxn ang="0">
                    <a:pos x="2480" y="424"/>
                  </a:cxn>
                  <a:cxn ang="0">
                    <a:pos x="2203" y="343"/>
                  </a:cxn>
                  <a:cxn ang="0">
                    <a:pos x="1970" y="277"/>
                  </a:cxn>
                  <a:cxn ang="0">
                    <a:pos x="1807" y="212"/>
                  </a:cxn>
                  <a:cxn ang="0">
                    <a:pos x="1693" y="152"/>
                  </a:cxn>
                  <a:cxn ang="0">
                    <a:pos x="1628" y="103"/>
                  </a:cxn>
                  <a:cxn ang="0">
                    <a:pos x="1590" y="60"/>
                  </a:cxn>
                  <a:cxn ang="0">
                    <a:pos x="1579" y="27"/>
                  </a:cxn>
                  <a:cxn ang="0">
                    <a:pos x="1585" y="0"/>
                  </a:cxn>
                  <a:cxn ang="0">
                    <a:pos x="1557" y="49"/>
                  </a:cxn>
                  <a:cxn ang="0">
                    <a:pos x="1568" y="98"/>
                  </a:cxn>
                  <a:cxn ang="0">
                    <a:pos x="1617" y="141"/>
                  </a:cxn>
                  <a:cxn ang="0">
                    <a:pos x="1688" y="185"/>
                  </a:cxn>
                  <a:cxn ang="0">
                    <a:pos x="1791" y="228"/>
                  </a:cxn>
                  <a:cxn ang="0">
                    <a:pos x="2040" y="310"/>
                  </a:cxn>
                  <a:cxn ang="0">
                    <a:pos x="2285" y="381"/>
                  </a:cxn>
                  <a:cxn ang="0">
                    <a:pos x="2464" y="435"/>
                  </a:cxn>
                  <a:cxn ang="0">
                    <a:pos x="2605" y="484"/>
                  </a:cxn>
                  <a:cxn ang="0">
                    <a:pos x="2708" y="528"/>
                  </a:cxn>
                  <a:cxn ang="0">
                    <a:pos x="2768" y="560"/>
                  </a:cxn>
                  <a:cxn ang="0">
                    <a:pos x="2795" y="593"/>
                  </a:cxn>
                  <a:cxn ang="0">
                    <a:pos x="2795" y="642"/>
                  </a:cxn>
                  <a:cxn ang="0">
                    <a:pos x="2762" y="691"/>
                  </a:cxn>
                  <a:cxn ang="0">
                    <a:pos x="2692" y="735"/>
                  </a:cxn>
                  <a:cxn ang="0">
                    <a:pos x="2589" y="778"/>
                  </a:cxn>
                  <a:cxn ang="0">
                    <a:pos x="2458" y="822"/>
                  </a:cxn>
                  <a:cxn ang="0">
                    <a:pos x="2301" y="865"/>
                  </a:cxn>
                  <a:cxn ang="0">
                    <a:pos x="2030" y="930"/>
                  </a:cxn>
                  <a:cxn ang="0">
                    <a:pos x="1606" y="1034"/>
                  </a:cxn>
                  <a:cxn ang="0">
                    <a:pos x="1145" y="1164"/>
                  </a:cxn>
                  <a:cxn ang="0">
                    <a:pos x="673" y="1328"/>
                  </a:cxn>
                  <a:cxn ang="0">
                    <a:pos x="217" y="1545"/>
                  </a:cxn>
                  <a:cxn ang="0">
                    <a:pos x="353" y="1671"/>
                  </a:cxn>
                  <a:cxn ang="0">
                    <a:pos x="754" y="1469"/>
                  </a:cxn>
                  <a:cxn ang="0">
                    <a:pos x="1145" y="1311"/>
                  </a:cxn>
                  <a:cxn ang="0">
                    <a:pos x="1519" y="1186"/>
                  </a:cxn>
                  <a:cxn ang="0">
                    <a:pos x="1861" y="1083"/>
                  </a:cxn>
                  <a:cxn ang="0">
                    <a:pos x="2165" y="1007"/>
                  </a:cxn>
                  <a:cxn ang="0">
                    <a:pos x="2426" y="947"/>
                  </a:cxn>
                  <a:cxn ang="0">
                    <a:pos x="2626" y="892"/>
                  </a:cxn>
                  <a:cxn ang="0">
                    <a:pos x="2762" y="838"/>
                  </a:cxn>
                  <a:cxn ang="0">
                    <a:pos x="2827" y="794"/>
                  </a:cxn>
                  <a:cxn ang="0">
                    <a:pos x="2865" y="745"/>
                  </a:cxn>
                  <a:cxn ang="0">
                    <a:pos x="2882" y="702"/>
                  </a:cxn>
                  <a:cxn ang="0">
                    <a:pos x="2854" y="620"/>
                  </a:cxn>
                  <a:cxn ang="0">
                    <a:pos x="2800" y="560"/>
                  </a:cxn>
                  <a:cxn ang="0">
                    <a:pos x="2773" y="544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9" name="Freeform 5"/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/>
                <a:ahLst/>
                <a:cxnLst>
                  <a:cxn ang="0">
                    <a:pos x="1259" y="615"/>
                  </a:cxn>
                  <a:cxn ang="0">
                    <a:pos x="1248" y="588"/>
                  </a:cxn>
                  <a:cxn ang="0">
                    <a:pos x="1237" y="566"/>
                  </a:cxn>
                  <a:cxn ang="0">
                    <a:pos x="1216" y="539"/>
                  </a:cxn>
                  <a:cxn ang="0">
                    <a:pos x="1188" y="517"/>
                  </a:cxn>
                  <a:cxn ang="0">
                    <a:pos x="1123" y="479"/>
                  </a:cxn>
                  <a:cxn ang="0">
                    <a:pos x="1042" y="441"/>
                  </a:cxn>
                  <a:cxn ang="0">
                    <a:pos x="944" y="408"/>
                  </a:cxn>
                  <a:cxn ang="0">
                    <a:pos x="841" y="381"/>
                  </a:cxn>
                  <a:cxn ang="0">
                    <a:pos x="727" y="348"/>
                  </a:cxn>
                  <a:cxn ang="0">
                    <a:pos x="613" y="321"/>
                  </a:cxn>
                  <a:cxn ang="0">
                    <a:pos x="499" y="294"/>
                  </a:cxn>
                  <a:cxn ang="0">
                    <a:pos x="391" y="261"/>
                  </a:cxn>
                  <a:cxn ang="0">
                    <a:pos x="288" y="229"/>
                  </a:cxn>
                  <a:cxn ang="0">
                    <a:pos x="195" y="196"/>
                  </a:cxn>
                  <a:cxn ang="0">
                    <a:pos x="119" y="152"/>
                  </a:cxn>
                  <a:cxn ang="0">
                    <a:pos x="54" y="109"/>
                  </a:cxn>
                  <a:cxn ang="0">
                    <a:pos x="33" y="87"/>
                  </a:cxn>
                  <a:cxn ang="0">
                    <a:pos x="16" y="60"/>
                  </a:cxn>
                  <a:cxn ang="0">
                    <a:pos x="5" y="33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0" y="38"/>
                  </a:cxn>
                  <a:cxn ang="0">
                    <a:pos x="5" y="60"/>
                  </a:cxn>
                  <a:cxn ang="0">
                    <a:pos x="16" y="87"/>
                  </a:cxn>
                  <a:cxn ang="0">
                    <a:pos x="33" y="114"/>
                  </a:cxn>
                  <a:cxn ang="0">
                    <a:pos x="54" y="142"/>
                  </a:cxn>
                  <a:cxn ang="0">
                    <a:pos x="87" y="174"/>
                  </a:cxn>
                  <a:cxn ang="0">
                    <a:pos x="125" y="207"/>
                  </a:cxn>
                  <a:cxn ang="0">
                    <a:pos x="179" y="240"/>
                  </a:cxn>
                  <a:cxn ang="0">
                    <a:pos x="244" y="278"/>
                  </a:cxn>
                  <a:cxn ang="0">
                    <a:pos x="326" y="310"/>
                  </a:cxn>
                  <a:cxn ang="0">
                    <a:pos x="418" y="348"/>
                  </a:cxn>
                  <a:cxn ang="0">
                    <a:pos x="526" y="381"/>
                  </a:cxn>
                  <a:cxn ang="0">
                    <a:pos x="657" y="414"/>
                  </a:cxn>
                  <a:cxn ang="0">
                    <a:pos x="749" y="435"/>
                  </a:cxn>
                  <a:cxn ang="0">
                    <a:pos x="830" y="463"/>
                  </a:cxn>
                  <a:cxn ang="0">
                    <a:pos x="901" y="490"/>
                  </a:cxn>
                  <a:cxn ang="0">
                    <a:pos x="966" y="512"/>
                  </a:cxn>
                  <a:cxn ang="0">
                    <a:pos x="1015" y="539"/>
                  </a:cxn>
                  <a:cxn ang="0">
                    <a:pos x="1053" y="566"/>
                  </a:cxn>
                  <a:cxn ang="0">
                    <a:pos x="1080" y="593"/>
                  </a:cxn>
                  <a:cxn ang="0">
                    <a:pos x="1102" y="620"/>
                  </a:cxn>
                  <a:cxn ang="0">
                    <a:pos x="1112" y="648"/>
                  </a:cxn>
                  <a:cxn ang="0">
                    <a:pos x="1118" y="675"/>
                  </a:cxn>
                  <a:cxn ang="0">
                    <a:pos x="1112" y="697"/>
                  </a:cxn>
                  <a:cxn ang="0">
                    <a:pos x="1096" y="724"/>
                  </a:cxn>
                  <a:cxn ang="0">
                    <a:pos x="1080" y="746"/>
                  </a:cxn>
                  <a:cxn ang="0">
                    <a:pos x="1053" y="767"/>
                  </a:cxn>
                  <a:cxn ang="0">
                    <a:pos x="1015" y="789"/>
                  </a:cxn>
                  <a:cxn ang="0">
                    <a:pos x="977" y="811"/>
                  </a:cxn>
                  <a:cxn ang="0">
                    <a:pos x="1047" y="789"/>
                  </a:cxn>
                  <a:cxn ang="0">
                    <a:pos x="1107" y="767"/>
                  </a:cxn>
                  <a:cxn ang="0">
                    <a:pos x="1156" y="746"/>
                  </a:cxn>
                  <a:cxn ang="0">
                    <a:pos x="1199" y="724"/>
                  </a:cxn>
                  <a:cxn ang="0">
                    <a:pos x="1226" y="702"/>
                  </a:cxn>
                  <a:cxn ang="0">
                    <a:pos x="1248" y="675"/>
                  </a:cxn>
                  <a:cxn ang="0">
                    <a:pos x="1259" y="648"/>
                  </a:cxn>
                  <a:cxn ang="0">
                    <a:pos x="1259" y="615"/>
                  </a:cxn>
                  <a:cxn ang="0">
                    <a:pos x="1259" y="615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10" name="Freeform 6"/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/>
                <a:ahLst/>
                <a:cxnLst>
                  <a:cxn ang="0">
                    <a:pos x="92" y="958"/>
                  </a:cxn>
                  <a:cxn ang="0">
                    <a:pos x="0" y="969"/>
                  </a:cxn>
                  <a:cxn ang="0">
                    <a:pos x="391" y="969"/>
                  </a:cxn>
                  <a:cxn ang="0">
                    <a:pos x="434" y="947"/>
                  </a:cxn>
                  <a:cxn ang="0">
                    <a:pos x="483" y="914"/>
                  </a:cxn>
                  <a:cxn ang="0">
                    <a:pos x="554" y="876"/>
                  </a:cxn>
                  <a:cxn ang="0">
                    <a:pos x="635" y="838"/>
                  </a:cxn>
                  <a:cxn ang="0">
                    <a:pos x="727" y="794"/>
                  </a:cxn>
                  <a:cxn ang="0">
                    <a:pos x="836" y="745"/>
                  </a:cxn>
                  <a:cxn ang="0">
                    <a:pos x="961" y="696"/>
                  </a:cxn>
                  <a:cxn ang="0">
                    <a:pos x="1102" y="642"/>
                  </a:cxn>
                  <a:cxn ang="0">
                    <a:pos x="1259" y="582"/>
                  </a:cxn>
                  <a:cxn ang="0">
                    <a:pos x="1433" y="522"/>
                  </a:cxn>
                  <a:cxn ang="0">
                    <a:pos x="1623" y="462"/>
                  </a:cxn>
                  <a:cxn ang="0">
                    <a:pos x="1829" y="403"/>
                  </a:cxn>
                  <a:cxn ang="0">
                    <a:pos x="2057" y="343"/>
                  </a:cxn>
                  <a:cxn ang="0">
                    <a:pos x="2301" y="283"/>
                  </a:cxn>
                  <a:cxn ang="0">
                    <a:pos x="2567" y="223"/>
                  </a:cxn>
                  <a:cxn ang="0">
                    <a:pos x="2849" y="163"/>
                  </a:cxn>
                  <a:cxn ang="0">
                    <a:pos x="2849" y="0"/>
                  </a:cxn>
                  <a:cxn ang="0">
                    <a:pos x="2817" y="16"/>
                  </a:cxn>
                  <a:cxn ang="0">
                    <a:pos x="2773" y="33"/>
                  </a:cxn>
                  <a:cxn ang="0">
                    <a:pos x="2719" y="54"/>
                  </a:cxn>
                  <a:cxn ang="0">
                    <a:pos x="2648" y="76"/>
                  </a:cxn>
                  <a:cxn ang="0">
                    <a:pos x="2572" y="98"/>
                  </a:cxn>
                  <a:cxn ang="0">
                    <a:pos x="2491" y="120"/>
                  </a:cxn>
                  <a:cxn ang="0">
                    <a:pos x="2399" y="147"/>
                  </a:cxn>
                  <a:cxn ang="0">
                    <a:pos x="2301" y="169"/>
                  </a:cxn>
                  <a:cxn ang="0">
                    <a:pos x="2095" y="223"/>
                  </a:cxn>
                  <a:cxn ang="0">
                    <a:pos x="1889" y="277"/>
                  </a:cxn>
                  <a:cxn ang="0">
                    <a:pos x="1688" y="326"/>
                  </a:cxn>
                  <a:cxn ang="0">
                    <a:pos x="1590" y="354"/>
                  </a:cxn>
                  <a:cxn ang="0">
                    <a:pos x="1503" y="381"/>
                  </a:cxn>
                  <a:cxn ang="0">
                    <a:pos x="1107" y="506"/>
                  </a:cxn>
                  <a:cxn ang="0">
                    <a:pos x="912" y="577"/>
                  </a:cxn>
                  <a:cxn ang="0">
                    <a:pos x="727" y="647"/>
                  </a:cxn>
                  <a:cxn ang="0">
                    <a:pos x="548" y="718"/>
                  </a:cxn>
                  <a:cxn ang="0">
                    <a:pos x="380" y="794"/>
                  </a:cxn>
                  <a:cxn ang="0">
                    <a:pos x="228" y="876"/>
                  </a:cxn>
                  <a:cxn ang="0">
                    <a:pos x="92" y="958"/>
                  </a:cxn>
                  <a:cxn ang="0">
                    <a:pos x="92" y="958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>
                  <a:gd name="T0" fmla="*/ 1433 w 3007"/>
                  <a:gd name="T1" fmla="*/ 474 h 2085"/>
                  <a:gd name="T2" fmla="*/ 1460 w 3007"/>
                  <a:gd name="T3" fmla="*/ 528 h 2085"/>
                  <a:gd name="T4" fmla="*/ 1541 w 3007"/>
                  <a:gd name="T5" fmla="*/ 593 h 2085"/>
                  <a:gd name="T6" fmla="*/ 1715 w 3007"/>
                  <a:gd name="T7" fmla="*/ 670 h 2085"/>
                  <a:gd name="T8" fmla="*/ 1927 w 3007"/>
                  <a:gd name="T9" fmla="*/ 735 h 2085"/>
                  <a:gd name="T10" fmla="*/ 2155 w 3007"/>
                  <a:gd name="T11" fmla="*/ 789 h 2085"/>
                  <a:gd name="T12" fmla="*/ 2372 w 3007"/>
                  <a:gd name="T13" fmla="*/ 849 h 2085"/>
                  <a:gd name="T14" fmla="*/ 2551 w 3007"/>
                  <a:gd name="T15" fmla="*/ 920 h 2085"/>
                  <a:gd name="T16" fmla="*/ 2638 w 3007"/>
                  <a:gd name="T17" fmla="*/ 980 h 2085"/>
                  <a:gd name="T18" fmla="*/ 2676 w 3007"/>
                  <a:gd name="T19" fmla="*/ 1029 h 2085"/>
                  <a:gd name="T20" fmla="*/ 2681 w 3007"/>
                  <a:gd name="T21" fmla="*/ 1083 h 2085"/>
                  <a:gd name="T22" fmla="*/ 2665 w 3007"/>
                  <a:gd name="T23" fmla="*/ 1127 h 2085"/>
                  <a:gd name="T24" fmla="*/ 2616 w 3007"/>
                  <a:gd name="T25" fmla="*/ 1170 h 2085"/>
                  <a:gd name="T26" fmla="*/ 2545 w 3007"/>
                  <a:gd name="T27" fmla="*/ 1208 h 2085"/>
                  <a:gd name="T28" fmla="*/ 2448 w 3007"/>
                  <a:gd name="T29" fmla="*/ 1241 h 2085"/>
                  <a:gd name="T30" fmla="*/ 2328 w 3007"/>
                  <a:gd name="T31" fmla="*/ 1274 h 2085"/>
                  <a:gd name="T32" fmla="*/ 2106 w 3007"/>
                  <a:gd name="T33" fmla="*/ 1328 h 2085"/>
                  <a:gd name="T34" fmla="*/ 1742 w 3007"/>
                  <a:gd name="T35" fmla="*/ 1421 h 2085"/>
                  <a:gd name="T36" fmla="*/ 1308 w 3007"/>
                  <a:gd name="T37" fmla="*/ 1540 h 2085"/>
                  <a:gd name="T38" fmla="*/ 820 w 3007"/>
                  <a:gd name="T39" fmla="*/ 1709 h 2085"/>
                  <a:gd name="T40" fmla="*/ 282 w 3007"/>
                  <a:gd name="T41" fmla="*/ 1943 h 2085"/>
                  <a:gd name="T42" fmla="*/ 152 w 3007"/>
                  <a:gd name="T43" fmla="*/ 2085 h 2085"/>
                  <a:gd name="T44" fmla="*/ 386 w 3007"/>
                  <a:gd name="T45" fmla="*/ 1992 h 2085"/>
                  <a:gd name="T46" fmla="*/ 700 w 3007"/>
                  <a:gd name="T47" fmla="*/ 1834 h 2085"/>
                  <a:gd name="T48" fmla="*/ 1064 w 3007"/>
                  <a:gd name="T49" fmla="*/ 1693 h 2085"/>
                  <a:gd name="T50" fmla="*/ 1661 w 3007"/>
                  <a:gd name="T51" fmla="*/ 1497 h 2085"/>
                  <a:gd name="T52" fmla="*/ 1845 w 3007"/>
                  <a:gd name="T53" fmla="*/ 1442 h 2085"/>
                  <a:gd name="T54" fmla="*/ 2252 w 3007"/>
                  <a:gd name="T55" fmla="*/ 1339 h 2085"/>
                  <a:gd name="T56" fmla="*/ 2551 w 3007"/>
                  <a:gd name="T57" fmla="*/ 1263 h 2085"/>
                  <a:gd name="T58" fmla="*/ 2730 w 3007"/>
                  <a:gd name="T59" fmla="*/ 1214 h 2085"/>
                  <a:gd name="T60" fmla="*/ 2876 w 3007"/>
                  <a:gd name="T61" fmla="*/ 1170 h 2085"/>
                  <a:gd name="T62" fmla="*/ 2974 w 3007"/>
                  <a:gd name="T63" fmla="*/ 1132 h 2085"/>
                  <a:gd name="T64" fmla="*/ 3007 w 3007"/>
                  <a:gd name="T65" fmla="*/ 871 h 2085"/>
                  <a:gd name="T66" fmla="*/ 2860 w 3007"/>
                  <a:gd name="T67" fmla="*/ 844 h 2085"/>
                  <a:gd name="T68" fmla="*/ 2670 w 3007"/>
                  <a:gd name="T69" fmla="*/ 806 h 2085"/>
                  <a:gd name="T70" fmla="*/ 2458 w 3007"/>
                  <a:gd name="T71" fmla="*/ 757 h 2085"/>
                  <a:gd name="T72" fmla="*/ 2138 w 3007"/>
                  <a:gd name="T73" fmla="*/ 670 h 2085"/>
                  <a:gd name="T74" fmla="*/ 1959 w 3007"/>
                  <a:gd name="T75" fmla="*/ 604 h 2085"/>
                  <a:gd name="T76" fmla="*/ 1824 w 3007"/>
                  <a:gd name="T77" fmla="*/ 534 h 2085"/>
                  <a:gd name="T78" fmla="*/ 1769 w 3007"/>
                  <a:gd name="T79" fmla="*/ 474 h 2085"/>
                  <a:gd name="T80" fmla="*/ 1753 w 3007"/>
                  <a:gd name="T81" fmla="*/ 436 h 2085"/>
                  <a:gd name="T82" fmla="*/ 1780 w 3007"/>
                  <a:gd name="T83" fmla="*/ 381 h 2085"/>
                  <a:gd name="T84" fmla="*/ 1862 w 3007"/>
                  <a:gd name="T85" fmla="*/ 316 h 2085"/>
                  <a:gd name="T86" fmla="*/ 1986 w 3007"/>
                  <a:gd name="T87" fmla="*/ 267 h 2085"/>
                  <a:gd name="T88" fmla="*/ 2149 w 3007"/>
                  <a:gd name="T89" fmla="*/ 229 h 2085"/>
                  <a:gd name="T90" fmla="*/ 2431 w 3007"/>
                  <a:gd name="T91" fmla="*/ 180 h 2085"/>
                  <a:gd name="T92" fmla="*/ 2827 w 3007"/>
                  <a:gd name="T93" fmla="*/ 125 h 2085"/>
                  <a:gd name="T94" fmla="*/ 3007 w 3007"/>
                  <a:gd name="T95" fmla="*/ 87 h 2085"/>
                  <a:gd name="T96" fmla="*/ 2909 w 3007"/>
                  <a:gd name="T97" fmla="*/ 22 h 2085"/>
                  <a:gd name="T98" fmla="*/ 2676 w 3007"/>
                  <a:gd name="T99" fmla="*/ 66 h 2085"/>
                  <a:gd name="T100" fmla="*/ 2285 w 3007"/>
                  <a:gd name="T101" fmla="*/ 120 h 2085"/>
                  <a:gd name="T102" fmla="*/ 2030 w 3007"/>
                  <a:gd name="T103" fmla="*/ 158 h 2085"/>
                  <a:gd name="T104" fmla="*/ 1791 w 3007"/>
                  <a:gd name="T105" fmla="*/ 202 h 2085"/>
                  <a:gd name="T106" fmla="*/ 1601 w 3007"/>
                  <a:gd name="T107" fmla="*/ 261 h 2085"/>
                  <a:gd name="T108" fmla="*/ 1471 w 3007"/>
                  <a:gd name="T109" fmla="*/ 338 h 2085"/>
                  <a:gd name="T110" fmla="*/ 1438 w 3007"/>
                  <a:gd name="T111" fmla="*/ 387 h 2085"/>
                  <a:gd name="T112" fmla="*/ 1427 w 3007"/>
                  <a:gd name="T113" fmla="*/ 441 h 20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12" name="Freeform 8"/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0" y="360"/>
                  </a:cxn>
                  <a:cxn ang="0">
                    <a:pos x="5" y="387"/>
                  </a:cxn>
                  <a:cxn ang="0">
                    <a:pos x="27" y="414"/>
                  </a:cxn>
                  <a:cxn ang="0">
                    <a:pos x="54" y="436"/>
                  </a:cxn>
                  <a:cxn ang="0">
                    <a:pos x="92" y="463"/>
                  </a:cxn>
                  <a:cxn ang="0">
                    <a:pos x="141" y="490"/>
                  </a:cxn>
                  <a:cxn ang="0">
                    <a:pos x="195" y="512"/>
                  </a:cxn>
                  <a:cxn ang="0">
                    <a:pos x="255" y="539"/>
                  </a:cxn>
                  <a:cxn ang="0">
                    <a:pos x="212" y="517"/>
                  </a:cxn>
                  <a:cxn ang="0">
                    <a:pos x="179" y="490"/>
                  </a:cxn>
                  <a:cxn ang="0">
                    <a:pos x="157" y="468"/>
                  </a:cxn>
                  <a:cxn ang="0">
                    <a:pos x="141" y="447"/>
                  </a:cxn>
                  <a:cxn ang="0">
                    <a:pos x="136" y="425"/>
                  </a:cxn>
                  <a:cxn ang="0">
                    <a:pos x="136" y="403"/>
                  </a:cxn>
                  <a:cxn ang="0">
                    <a:pos x="141" y="381"/>
                  </a:cxn>
                  <a:cxn ang="0">
                    <a:pos x="157" y="365"/>
                  </a:cxn>
                  <a:cxn ang="0">
                    <a:pos x="179" y="343"/>
                  </a:cxn>
                  <a:cxn ang="0">
                    <a:pos x="201" y="327"/>
                  </a:cxn>
                  <a:cxn ang="0">
                    <a:pos x="266" y="294"/>
                  </a:cxn>
                  <a:cxn ang="0">
                    <a:pos x="353" y="262"/>
                  </a:cxn>
                  <a:cxn ang="0">
                    <a:pos x="445" y="234"/>
                  </a:cxn>
                  <a:cxn ang="0">
                    <a:pos x="554" y="213"/>
                  </a:cxn>
                  <a:cxn ang="0">
                    <a:pos x="662" y="191"/>
                  </a:cxn>
                  <a:cxn ang="0">
                    <a:pos x="890" y="153"/>
                  </a:cxn>
                  <a:cxn ang="0">
                    <a:pos x="993" y="136"/>
                  </a:cxn>
                  <a:cxn ang="0">
                    <a:pos x="1091" y="120"/>
                  </a:cxn>
                  <a:cxn ang="0">
                    <a:pos x="1178" y="115"/>
                  </a:cxn>
                  <a:cxn ang="0">
                    <a:pos x="1248" y="104"/>
                  </a:cxn>
                  <a:cxn ang="0">
                    <a:pos x="1248" y="0"/>
                  </a:cxn>
                  <a:cxn ang="0">
                    <a:pos x="1161" y="22"/>
                  </a:cxn>
                  <a:cxn ang="0">
                    <a:pos x="1069" y="38"/>
                  </a:cxn>
                  <a:cxn ang="0">
                    <a:pos x="874" y="71"/>
                  </a:cxn>
                  <a:cxn ang="0">
                    <a:pos x="673" y="93"/>
                  </a:cxn>
                  <a:cxn ang="0">
                    <a:pos x="483" y="126"/>
                  </a:cxn>
                  <a:cxn ang="0">
                    <a:pos x="391" y="142"/>
                  </a:cxn>
                  <a:cxn ang="0">
                    <a:pos x="309" y="158"/>
                  </a:cxn>
                  <a:cxn ang="0">
                    <a:pos x="228" y="180"/>
                  </a:cxn>
                  <a:cxn ang="0">
                    <a:pos x="163" y="202"/>
                  </a:cxn>
                  <a:cxn ang="0">
                    <a:pos x="103" y="229"/>
                  </a:cxn>
                  <a:cxn ang="0">
                    <a:pos x="54" y="256"/>
                  </a:cxn>
                  <a:cxn ang="0">
                    <a:pos x="22" y="294"/>
                  </a:cxn>
                  <a:cxn ang="0">
                    <a:pos x="0" y="332"/>
                  </a:cxn>
                  <a:cxn ang="0">
                    <a:pos x="0" y="332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</p:grpSp>
        <p:sp>
          <p:nvSpPr>
            <p:cNvPr id="6" name="Freeform 9"/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/>
              <a:ahLst/>
              <a:cxnLst>
                <a:cxn ang="0">
                  <a:pos x="982" y="1061"/>
                </a:cxn>
                <a:cxn ang="0">
                  <a:pos x="1357" y="1012"/>
                </a:cxn>
                <a:cxn ang="0">
                  <a:pos x="1666" y="957"/>
                </a:cxn>
                <a:cxn ang="0">
                  <a:pos x="1916" y="897"/>
                </a:cxn>
                <a:cxn ang="0">
                  <a:pos x="2100" y="832"/>
                </a:cxn>
                <a:cxn ang="0">
                  <a:pos x="2220" y="756"/>
                </a:cxn>
                <a:cxn ang="0">
                  <a:pos x="2285" y="669"/>
                </a:cxn>
                <a:cxn ang="0">
                  <a:pos x="2290" y="560"/>
                </a:cxn>
                <a:cxn ang="0">
                  <a:pos x="2241" y="457"/>
                </a:cxn>
                <a:cxn ang="0">
                  <a:pos x="2144" y="364"/>
                </a:cxn>
                <a:cxn ang="0">
                  <a:pos x="2008" y="277"/>
                </a:cxn>
                <a:cxn ang="0">
                  <a:pos x="1769" y="157"/>
                </a:cxn>
                <a:cxn ang="0">
                  <a:pos x="1612" y="92"/>
                </a:cxn>
                <a:cxn ang="0">
                  <a:pos x="1476" y="43"/>
                </a:cxn>
                <a:cxn ang="0">
                  <a:pos x="1384" y="10"/>
                </a:cxn>
                <a:cxn ang="0">
                  <a:pos x="1346" y="0"/>
                </a:cxn>
                <a:cxn ang="0">
                  <a:pos x="1655" y="119"/>
                </a:cxn>
                <a:cxn ang="0">
                  <a:pos x="1948" y="255"/>
                </a:cxn>
                <a:cxn ang="0">
                  <a:pos x="2068" y="326"/>
                </a:cxn>
                <a:cxn ang="0">
                  <a:pos x="2171" y="402"/>
                </a:cxn>
                <a:cxn ang="0">
                  <a:pos x="2236" y="478"/>
                </a:cxn>
                <a:cxn ang="0">
                  <a:pos x="2263" y="560"/>
                </a:cxn>
                <a:cxn ang="0">
                  <a:pos x="2241" y="636"/>
                </a:cxn>
                <a:cxn ang="0">
                  <a:pos x="2171" y="702"/>
                </a:cxn>
                <a:cxn ang="0">
                  <a:pos x="2062" y="756"/>
                </a:cxn>
                <a:cxn ang="0">
                  <a:pos x="1921" y="800"/>
                </a:cxn>
                <a:cxn ang="0">
                  <a:pos x="1748" y="843"/>
                </a:cxn>
                <a:cxn ang="0">
                  <a:pos x="1351" y="908"/>
                </a:cxn>
                <a:cxn ang="0">
                  <a:pos x="923" y="968"/>
                </a:cxn>
                <a:cxn ang="0">
                  <a:pos x="521" y="1028"/>
                </a:cxn>
                <a:cxn ang="0">
                  <a:pos x="353" y="1066"/>
                </a:cxn>
                <a:cxn ang="0">
                  <a:pos x="206" y="1104"/>
                </a:cxn>
                <a:cxn ang="0">
                  <a:pos x="92" y="1148"/>
                </a:cxn>
                <a:cxn ang="0">
                  <a:pos x="22" y="1202"/>
                </a:cxn>
                <a:cxn ang="0">
                  <a:pos x="0" y="1262"/>
                </a:cxn>
                <a:cxn ang="0">
                  <a:pos x="27" y="1327"/>
                </a:cxn>
                <a:cxn ang="0">
                  <a:pos x="98" y="1382"/>
                </a:cxn>
                <a:cxn ang="0">
                  <a:pos x="196" y="1425"/>
                </a:cxn>
                <a:cxn ang="0">
                  <a:pos x="326" y="1469"/>
                </a:cxn>
                <a:cxn ang="0">
                  <a:pos x="217" y="1414"/>
                </a:cxn>
                <a:cxn ang="0">
                  <a:pos x="147" y="1360"/>
                </a:cxn>
                <a:cxn ang="0">
                  <a:pos x="120" y="1306"/>
                </a:cxn>
                <a:cxn ang="0">
                  <a:pos x="141" y="1257"/>
                </a:cxn>
                <a:cxn ang="0">
                  <a:pos x="212" y="1208"/>
                </a:cxn>
                <a:cxn ang="0">
                  <a:pos x="342" y="1164"/>
                </a:cxn>
                <a:cxn ang="0">
                  <a:pos x="527" y="1121"/>
                </a:cxn>
                <a:cxn ang="0">
                  <a:pos x="771" y="1088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>
                <a:gd name="T0" fmla="*/ 0 w 5740"/>
                <a:gd name="T1" fmla="*/ 0 h 1906"/>
                <a:gd name="T2" fmla="*/ 0 w 5740"/>
                <a:gd name="T3" fmla="*/ 1906 h 1906"/>
                <a:gd name="T4" fmla="*/ 5740 w 5740"/>
                <a:gd name="T5" fmla="*/ 1906 h 1906"/>
                <a:gd name="T6" fmla="*/ 5740 w 5740"/>
                <a:gd name="T7" fmla="*/ 0 h 1906"/>
                <a:gd name="T8" fmla="*/ 0 w 5740"/>
                <a:gd name="T9" fmla="*/ 0 h 1906"/>
                <a:gd name="T10" fmla="*/ 0 w 5740"/>
                <a:gd name="T11" fmla="*/ 0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</p:grpSp>
      <p:sp>
        <p:nvSpPr>
          <p:cNvPr id="5131" name="Rectangle 11"/>
          <p:cNvSpPr>
            <a:spLocks noGrp="1" noChangeArrowheads="1"/>
          </p:cNvSpPr>
          <p:nvPr>
            <p:ph type="ctrTitle" sz="quarter"/>
          </p:nvPr>
        </p:nvSpPr>
        <p:spPr>
          <a:xfrm>
            <a:off x="914400" y="1736726"/>
            <a:ext cx="10363200" cy="1920875"/>
          </a:xfrm>
        </p:spPr>
        <p:txBody>
          <a:bodyPr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132" name="Rectangle 1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3" name="Rectangle 13"/>
          <p:cNvSpPr>
            <a:spLocks noGrp="1" noChangeArrowheads="1"/>
          </p:cNvSpPr>
          <p:nvPr>
            <p:ph type="dt" sz="quarter" idx="10"/>
          </p:nvPr>
        </p:nvSpPr>
        <p:spPr>
          <a:xfrm>
            <a:off x="609600" y="6248400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4" name="Rectangle 14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5157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5" name="Rectangle 15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54750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E85E94A0-99FB-4459-AA4C-7B8435F440C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38155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17CD21-2356-49D9-BCF0-F1656D3D1CDB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991777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C3750B-2194-4E37-BD5C-A5C0FF3D854E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389669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9DD51A4-23EB-4DFC-A1A0-A29064DDF900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85656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/>
          <a:srcRect t="4903" r="128" b="11485"/>
          <a:stretch/>
        </p:blipFill>
        <p:spPr>
          <a:xfrm>
            <a:off x="-15630" y="-50800"/>
            <a:ext cx="12207631" cy="6942667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/>
          <a:srcRect t="1" b="9717"/>
          <a:stretch/>
        </p:blipFill>
        <p:spPr>
          <a:xfrm>
            <a:off x="270934" y="287866"/>
            <a:ext cx="11751733" cy="6587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33658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B8AA210-EA76-4BA0-AAC3-72CB46A60D6F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9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005736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1FF274-C2A9-4AC8-A7BE-DFC4B273EA96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5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50529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113C71-0681-4B12-B678-BA9909F9F090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4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172020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EEFEB2-05E1-4A66-A614-89ECB18C77E2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098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02FCAF-3F7B-4C91-9738-0F9067283DDE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471962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A578F8-2026-423D-98EE-53AF6D3C864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183044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FEF4BF-5949-4492-AB0F-CD27A23F9965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642216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1" y="0"/>
            <a:ext cx="12198351" cy="6851650"/>
            <a:chOff x="1" y="0"/>
            <a:chExt cx="5763" cy="4316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grpSp>
          <p:nvGrpSpPr>
            <p:cNvPr id="8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28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29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0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1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2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3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4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5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6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7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8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39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40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</p:grpSp>
        <p:sp>
          <p:nvSpPr>
            <p:cNvPr id="9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0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1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2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>
                <a:gd name="T0" fmla="*/ 717 w 717"/>
                <a:gd name="T1" fmla="*/ 845 h 845"/>
                <a:gd name="T2" fmla="*/ 717 w 717"/>
                <a:gd name="T3" fmla="*/ 821 h 845"/>
                <a:gd name="T4" fmla="*/ 574 w 717"/>
                <a:gd name="T5" fmla="*/ 605 h 845"/>
                <a:gd name="T6" fmla="*/ 406 w 717"/>
                <a:gd name="T7" fmla="*/ 396 h 845"/>
                <a:gd name="T8" fmla="*/ 221 w 717"/>
                <a:gd name="T9" fmla="*/ 192 h 845"/>
                <a:gd name="T10" fmla="*/ 17 w 717"/>
                <a:gd name="T11" fmla="*/ 0 h 845"/>
                <a:gd name="T12" fmla="*/ 0 w 717"/>
                <a:gd name="T13" fmla="*/ 0 h 845"/>
                <a:gd name="T14" fmla="*/ 209 w 717"/>
                <a:gd name="T15" fmla="*/ 198 h 845"/>
                <a:gd name="T16" fmla="*/ 400 w 717"/>
                <a:gd name="T17" fmla="*/ 408 h 845"/>
                <a:gd name="T18" fmla="*/ 568 w 717"/>
                <a:gd name="T19" fmla="*/ 623 h 845"/>
                <a:gd name="T20" fmla="*/ 717 w 717"/>
                <a:gd name="T21" fmla="*/ 845 h 845"/>
                <a:gd name="T22" fmla="*/ 717 w 717"/>
                <a:gd name="T23" fmla="*/ 845 h 8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3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>
                <a:gd name="T0" fmla="*/ 407 w 407"/>
                <a:gd name="T1" fmla="*/ 414 h 414"/>
                <a:gd name="T2" fmla="*/ 407 w 407"/>
                <a:gd name="T3" fmla="*/ 396 h 414"/>
                <a:gd name="T4" fmla="*/ 222 w 407"/>
                <a:gd name="T5" fmla="*/ 192 h 414"/>
                <a:gd name="T6" fmla="*/ 12 w 407"/>
                <a:gd name="T7" fmla="*/ 0 h 414"/>
                <a:gd name="T8" fmla="*/ 0 w 407"/>
                <a:gd name="T9" fmla="*/ 0 h 414"/>
                <a:gd name="T10" fmla="*/ 108 w 407"/>
                <a:gd name="T11" fmla="*/ 102 h 414"/>
                <a:gd name="T12" fmla="*/ 216 w 407"/>
                <a:gd name="T13" fmla="*/ 204 h 414"/>
                <a:gd name="T14" fmla="*/ 407 w 407"/>
                <a:gd name="T15" fmla="*/ 414 h 414"/>
                <a:gd name="T16" fmla="*/ 407 w 407"/>
                <a:gd name="T17" fmla="*/ 414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4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5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>
                <a:gd name="T0" fmla="*/ 586 w 586"/>
                <a:gd name="T1" fmla="*/ 0 h 599"/>
                <a:gd name="T2" fmla="*/ 568 w 586"/>
                <a:gd name="T3" fmla="*/ 0 h 599"/>
                <a:gd name="T4" fmla="*/ 407 w 586"/>
                <a:gd name="T5" fmla="*/ 132 h 599"/>
                <a:gd name="T6" fmla="*/ 257 w 586"/>
                <a:gd name="T7" fmla="*/ 270 h 599"/>
                <a:gd name="T8" fmla="*/ 120 w 586"/>
                <a:gd name="T9" fmla="*/ 420 h 599"/>
                <a:gd name="T10" fmla="*/ 0 w 586"/>
                <a:gd name="T11" fmla="*/ 575 h 599"/>
                <a:gd name="T12" fmla="*/ 0 w 586"/>
                <a:gd name="T13" fmla="*/ 599 h 599"/>
                <a:gd name="T14" fmla="*/ 120 w 586"/>
                <a:gd name="T15" fmla="*/ 432 h 599"/>
                <a:gd name="T16" fmla="*/ 257 w 586"/>
                <a:gd name="T17" fmla="*/ 282 h 599"/>
                <a:gd name="T18" fmla="*/ 413 w 586"/>
                <a:gd name="T19" fmla="*/ 138 h 599"/>
                <a:gd name="T20" fmla="*/ 586 w 586"/>
                <a:gd name="T21" fmla="*/ 0 h 599"/>
                <a:gd name="T22" fmla="*/ 586 w 586"/>
                <a:gd name="T23" fmla="*/ 0 h 5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6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>
                <a:gd name="T0" fmla="*/ 269 w 269"/>
                <a:gd name="T1" fmla="*/ 0 h 252"/>
                <a:gd name="T2" fmla="*/ 251 w 269"/>
                <a:gd name="T3" fmla="*/ 0 h 252"/>
                <a:gd name="T4" fmla="*/ 120 w 269"/>
                <a:gd name="T5" fmla="*/ 114 h 252"/>
                <a:gd name="T6" fmla="*/ 60 w 269"/>
                <a:gd name="T7" fmla="*/ 174 h 252"/>
                <a:gd name="T8" fmla="*/ 0 w 269"/>
                <a:gd name="T9" fmla="*/ 234 h 252"/>
                <a:gd name="T10" fmla="*/ 0 w 269"/>
                <a:gd name="T11" fmla="*/ 252 h 252"/>
                <a:gd name="T12" fmla="*/ 126 w 269"/>
                <a:gd name="T13" fmla="*/ 120 h 252"/>
                <a:gd name="T14" fmla="*/ 269 w 269"/>
                <a:gd name="T15" fmla="*/ 0 h 252"/>
                <a:gd name="T16" fmla="*/ 269 w 269"/>
                <a:gd name="T17" fmla="*/ 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7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8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9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grpSp>
          <p:nvGrpSpPr>
            <p:cNvPr id="20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23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  <p:sp>
            <p:nvSpPr>
              <p:cNvPr id="24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  <p:sp>
            <p:nvSpPr>
              <p:cNvPr id="25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  <p:sp>
            <p:nvSpPr>
              <p:cNvPr id="26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  <p:sp>
            <p:nvSpPr>
              <p:cNvPr id="27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</p:grpSp>
        <p:sp>
          <p:nvSpPr>
            <p:cNvPr id="21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22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</p:grpSp>
      <p:sp>
        <p:nvSpPr>
          <p:cNvPr id="925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914400" y="1692276"/>
            <a:ext cx="103632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25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1" name="Rectangle 41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2" name="Rectangle 42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3" name="Rectangle 43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FAE939-C43B-4284-AD6E-EC9AAA0F5E3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490330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DE32BC8-2EEA-4CE3-B8A3-6028370F07E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420934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EC2351-9AE6-4E87-A8D4-E973C9C26AE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2341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4" name="矩形 13"/>
          <p:cNvSpPr/>
          <p:nvPr userDrawn="1"/>
        </p:nvSpPr>
        <p:spPr>
          <a:xfrm>
            <a:off x="284491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284491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6258838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0" name="矩形 19"/>
          <p:cNvSpPr/>
          <p:nvPr userDrawn="1"/>
        </p:nvSpPr>
        <p:spPr>
          <a:xfrm>
            <a:off x="6258837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4721968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DC32DD-82CF-4646-8D3B-DC52E5C9173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71236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C693B-F9D7-4F7B-93EC-A9BEEBF0657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68668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611CB9-D975-47EC-9959-20267DE742D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1368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38B46F-EEDC-4AF6-91A0-183329C3EF0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51058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F38644-98C6-4517-8104-41B54DEFAEA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397248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34732D-ECB5-40BF-9714-ED31AD3E60A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7384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C61CB0-DCAB-420A-97BA-201D570388B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93660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7813"/>
            <a:ext cx="27432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7813"/>
            <a:ext cx="80264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0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41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42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8AC6E6-D4FE-43D9-84BF-7F32C693124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03263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568207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92444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700803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3079730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700803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3079730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774668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90682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088635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554832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174677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698342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34325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87126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335562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682246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8977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00561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10585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91933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76576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image" Target="../media/image6.jpg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image" Target="../media/image6.jpg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EF415E00-4A0B-467C-A225-F7A95CE10E7A}"/>
              </a:ext>
            </a:extLst>
          </p:cNvPr>
          <p:cNvSpPr txBox="1"/>
          <p:nvPr userDrawn="1"/>
        </p:nvSpPr>
        <p:spPr>
          <a:xfrm>
            <a:off x="0" y="-2016442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2021/10/2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5037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EFF1FA-C363-4B4E-84C7-B363F41D8DD2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C68C9B-54D9-4E18-85C1-83C90DE13D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78054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5157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fld id="{2667F93B-9AC0-4007-B00E-3F8FD8A825CE}" type="slidenum">
              <a:rPr lang="en-US"/>
              <a:pPr/>
              <a:t>‹#›</a:t>
            </a:fld>
            <a:endParaRPr lang="en-US"/>
          </a:p>
        </p:txBody>
      </p:sp>
      <p:grpSp>
        <p:nvGrpSpPr>
          <p:cNvPr id="1028" name="Group 4"/>
          <p:cNvGrpSpPr>
            <a:grpSpLocks/>
          </p:cNvGrpSpPr>
          <p:nvPr/>
        </p:nvGrpSpPr>
        <p:grpSpPr bwMode="auto">
          <a:xfrm>
            <a:off x="1" y="1"/>
            <a:ext cx="12187767" cy="6850063"/>
            <a:chOff x="0" y="0"/>
            <a:chExt cx="5758" cy="4315"/>
          </a:xfrm>
        </p:grpSpPr>
        <p:grpSp>
          <p:nvGrpSpPr>
            <p:cNvPr id="1032" name="Group 5"/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4102" name="Freeform 6"/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/>
                <a:ahLst/>
                <a:cxnLst>
                  <a:cxn ang="0">
                    <a:pos x="2740" y="528"/>
                  </a:cxn>
                  <a:cxn ang="0">
                    <a:pos x="2632" y="484"/>
                  </a:cxn>
                  <a:cxn ang="0">
                    <a:pos x="2480" y="424"/>
                  </a:cxn>
                  <a:cxn ang="0">
                    <a:pos x="2203" y="343"/>
                  </a:cxn>
                  <a:cxn ang="0">
                    <a:pos x="1970" y="277"/>
                  </a:cxn>
                  <a:cxn ang="0">
                    <a:pos x="1807" y="212"/>
                  </a:cxn>
                  <a:cxn ang="0">
                    <a:pos x="1693" y="152"/>
                  </a:cxn>
                  <a:cxn ang="0">
                    <a:pos x="1628" y="103"/>
                  </a:cxn>
                  <a:cxn ang="0">
                    <a:pos x="1590" y="60"/>
                  </a:cxn>
                  <a:cxn ang="0">
                    <a:pos x="1579" y="27"/>
                  </a:cxn>
                  <a:cxn ang="0">
                    <a:pos x="1585" y="0"/>
                  </a:cxn>
                  <a:cxn ang="0">
                    <a:pos x="1557" y="49"/>
                  </a:cxn>
                  <a:cxn ang="0">
                    <a:pos x="1568" y="98"/>
                  </a:cxn>
                  <a:cxn ang="0">
                    <a:pos x="1617" y="141"/>
                  </a:cxn>
                  <a:cxn ang="0">
                    <a:pos x="1688" y="185"/>
                  </a:cxn>
                  <a:cxn ang="0">
                    <a:pos x="1791" y="228"/>
                  </a:cxn>
                  <a:cxn ang="0">
                    <a:pos x="2040" y="310"/>
                  </a:cxn>
                  <a:cxn ang="0">
                    <a:pos x="2285" y="381"/>
                  </a:cxn>
                  <a:cxn ang="0">
                    <a:pos x="2464" y="435"/>
                  </a:cxn>
                  <a:cxn ang="0">
                    <a:pos x="2605" y="484"/>
                  </a:cxn>
                  <a:cxn ang="0">
                    <a:pos x="2708" y="528"/>
                  </a:cxn>
                  <a:cxn ang="0">
                    <a:pos x="2768" y="560"/>
                  </a:cxn>
                  <a:cxn ang="0">
                    <a:pos x="2795" y="593"/>
                  </a:cxn>
                  <a:cxn ang="0">
                    <a:pos x="2795" y="642"/>
                  </a:cxn>
                  <a:cxn ang="0">
                    <a:pos x="2762" y="691"/>
                  </a:cxn>
                  <a:cxn ang="0">
                    <a:pos x="2692" y="735"/>
                  </a:cxn>
                  <a:cxn ang="0">
                    <a:pos x="2589" y="778"/>
                  </a:cxn>
                  <a:cxn ang="0">
                    <a:pos x="2458" y="822"/>
                  </a:cxn>
                  <a:cxn ang="0">
                    <a:pos x="2301" y="865"/>
                  </a:cxn>
                  <a:cxn ang="0">
                    <a:pos x="2030" y="930"/>
                  </a:cxn>
                  <a:cxn ang="0">
                    <a:pos x="1606" y="1034"/>
                  </a:cxn>
                  <a:cxn ang="0">
                    <a:pos x="1145" y="1164"/>
                  </a:cxn>
                  <a:cxn ang="0">
                    <a:pos x="673" y="1328"/>
                  </a:cxn>
                  <a:cxn ang="0">
                    <a:pos x="217" y="1545"/>
                  </a:cxn>
                  <a:cxn ang="0">
                    <a:pos x="353" y="1671"/>
                  </a:cxn>
                  <a:cxn ang="0">
                    <a:pos x="754" y="1469"/>
                  </a:cxn>
                  <a:cxn ang="0">
                    <a:pos x="1145" y="1311"/>
                  </a:cxn>
                  <a:cxn ang="0">
                    <a:pos x="1519" y="1186"/>
                  </a:cxn>
                  <a:cxn ang="0">
                    <a:pos x="1861" y="1083"/>
                  </a:cxn>
                  <a:cxn ang="0">
                    <a:pos x="2165" y="1007"/>
                  </a:cxn>
                  <a:cxn ang="0">
                    <a:pos x="2426" y="947"/>
                  </a:cxn>
                  <a:cxn ang="0">
                    <a:pos x="2626" y="892"/>
                  </a:cxn>
                  <a:cxn ang="0">
                    <a:pos x="2762" y="838"/>
                  </a:cxn>
                  <a:cxn ang="0">
                    <a:pos x="2827" y="794"/>
                  </a:cxn>
                  <a:cxn ang="0">
                    <a:pos x="2865" y="745"/>
                  </a:cxn>
                  <a:cxn ang="0">
                    <a:pos x="2882" y="702"/>
                  </a:cxn>
                  <a:cxn ang="0">
                    <a:pos x="2854" y="620"/>
                  </a:cxn>
                  <a:cxn ang="0">
                    <a:pos x="2800" y="560"/>
                  </a:cxn>
                  <a:cxn ang="0">
                    <a:pos x="2773" y="544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4103" name="Freeform 7"/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/>
                <a:ahLst/>
                <a:cxnLst>
                  <a:cxn ang="0">
                    <a:pos x="1259" y="615"/>
                  </a:cxn>
                  <a:cxn ang="0">
                    <a:pos x="1248" y="588"/>
                  </a:cxn>
                  <a:cxn ang="0">
                    <a:pos x="1237" y="566"/>
                  </a:cxn>
                  <a:cxn ang="0">
                    <a:pos x="1216" y="539"/>
                  </a:cxn>
                  <a:cxn ang="0">
                    <a:pos x="1188" y="517"/>
                  </a:cxn>
                  <a:cxn ang="0">
                    <a:pos x="1123" y="479"/>
                  </a:cxn>
                  <a:cxn ang="0">
                    <a:pos x="1042" y="441"/>
                  </a:cxn>
                  <a:cxn ang="0">
                    <a:pos x="944" y="408"/>
                  </a:cxn>
                  <a:cxn ang="0">
                    <a:pos x="841" y="381"/>
                  </a:cxn>
                  <a:cxn ang="0">
                    <a:pos x="727" y="348"/>
                  </a:cxn>
                  <a:cxn ang="0">
                    <a:pos x="613" y="321"/>
                  </a:cxn>
                  <a:cxn ang="0">
                    <a:pos x="499" y="294"/>
                  </a:cxn>
                  <a:cxn ang="0">
                    <a:pos x="391" y="261"/>
                  </a:cxn>
                  <a:cxn ang="0">
                    <a:pos x="288" y="229"/>
                  </a:cxn>
                  <a:cxn ang="0">
                    <a:pos x="195" y="196"/>
                  </a:cxn>
                  <a:cxn ang="0">
                    <a:pos x="119" y="152"/>
                  </a:cxn>
                  <a:cxn ang="0">
                    <a:pos x="54" y="109"/>
                  </a:cxn>
                  <a:cxn ang="0">
                    <a:pos x="33" y="87"/>
                  </a:cxn>
                  <a:cxn ang="0">
                    <a:pos x="16" y="60"/>
                  </a:cxn>
                  <a:cxn ang="0">
                    <a:pos x="5" y="33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0" y="38"/>
                  </a:cxn>
                  <a:cxn ang="0">
                    <a:pos x="5" y="60"/>
                  </a:cxn>
                  <a:cxn ang="0">
                    <a:pos x="16" y="87"/>
                  </a:cxn>
                  <a:cxn ang="0">
                    <a:pos x="33" y="114"/>
                  </a:cxn>
                  <a:cxn ang="0">
                    <a:pos x="54" y="142"/>
                  </a:cxn>
                  <a:cxn ang="0">
                    <a:pos x="87" y="174"/>
                  </a:cxn>
                  <a:cxn ang="0">
                    <a:pos x="125" y="207"/>
                  </a:cxn>
                  <a:cxn ang="0">
                    <a:pos x="179" y="240"/>
                  </a:cxn>
                  <a:cxn ang="0">
                    <a:pos x="244" y="278"/>
                  </a:cxn>
                  <a:cxn ang="0">
                    <a:pos x="326" y="310"/>
                  </a:cxn>
                  <a:cxn ang="0">
                    <a:pos x="418" y="348"/>
                  </a:cxn>
                  <a:cxn ang="0">
                    <a:pos x="526" y="381"/>
                  </a:cxn>
                  <a:cxn ang="0">
                    <a:pos x="657" y="414"/>
                  </a:cxn>
                  <a:cxn ang="0">
                    <a:pos x="749" y="435"/>
                  </a:cxn>
                  <a:cxn ang="0">
                    <a:pos x="830" y="463"/>
                  </a:cxn>
                  <a:cxn ang="0">
                    <a:pos x="901" y="490"/>
                  </a:cxn>
                  <a:cxn ang="0">
                    <a:pos x="966" y="512"/>
                  </a:cxn>
                  <a:cxn ang="0">
                    <a:pos x="1015" y="539"/>
                  </a:cxn>
                  <a:cxn ang="0">
                    <a:pos x="1053" y="566"/>
                  </a:cxn>
                  <a:cxn ang="0">
                    <a:pos x="1080" y="593"/>
                  </a:cxn>
                  <a:cxn ang="0">
                    <a:pos x="1102" y="620"/>
                  </a:cxn>
                  <a:cxn ang="0">
                    <a:pos x="1112" y="648"/>
                  </a:cxn>
                  <a:cxn ang="0">
                    <a:pos x="1118" y="675"/>
                  </a:cxn>
                  <a:cxn ang="0">
                    <a:pos x="1112" y="697"/>
                  </a:cxn>
                  <a:cxn ang="0">
                    <a:pos x="1096" y="724"/>
                  </a:cxn>
                  <a:cxn ang="0">
                    <a:pos x="1080" y="746"/>
                  </a:cxn>
                  <a:cxn ang="0">
                    <a:pos x="1053" y="767"/>
                  </a:cxn>
                  <a:cxn ang="0">
                    <a:pos x="1015" y="789"/>
                  </a:cxn>
                  <a:cxn ang="0">
                    <a:pos x="977" y="811"/>
                  </a:cxn>
                  <a:cxn ang="0">
                    <a:pos x="1047" y="789"/>
                  </a:cxn>
                  <a:cxn ang="0">
                    <a:pos x="1107" y="767"/>
                  </a:cxn>
                  <a:cxn ang="0">
                    <a:pos x="1156" y="746"/>
                  </a:cxn>
                  <a:cxn ang="0">
                    <a:pos x="1199" y="724"/>
                  </a:cxn>
                  <a:cxn ang="0">
                    <a:pos x="1226" y="702"/>
                  </a:cxn>
                  <a:cxn ang="0">
                    <a:pos x="1248" y="675"/>
                  </a:cxn>
                  <a:cxn ang="0">
                    <a:pos x="1259" y="648"/>
                  </a:cxn>
                  <a:cxn ang="0">
                    <a:pos x="1259" y="615"/>
                  </a:cxn>
                  <a:cxn ang="0">
                    <a:pos x="1259" y="615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4104" name="Freeform 8"/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/>
                <a:ahLst/>
                <a:cxnLst>
                  <a:cxn ang="0">
                    <a:pos x="92" y="958"/>
                  </a:cxn>
                  <a:cxn ang="0">
                    <a:pos x="0" y="969"/>
                  </a:cxn>
                  <a:cxn ang="0">
                    <a:pos x="391" y="969"/>
                  </a:cxn>
                  <a:cxn ang="0">
                    <a:pos x="434" y="947"/>
                  </a:cxn>
                  <a:cxn ang="0">
                    <a:pos x="483" y="914"/>
                  </a:cxn>
                  <a:cxn ang="0">
                    <a:pos x="554" y="876"/>
                  </a:cxn>
                  <a:cxn ang="0">
                    <a:pos x="635" y="838"/>
                  </a:cxn>
                  <a:cxn ang="0">
                    <a:pos x="727" y="794"/>
                  </a:cxn>
                  <a:cxn ang="0">
                    <a:pos x="836" y="745"/>
                  </a:cxn>
                  <a:cxn ang="0">
                    <a:pos x="961" y="696"/>
                  </a:cxn>
                  <a:cxn ang="0">
                    <a:pos x="1102" y="642"/>
                  </a:cxn>
                  <a:cxn ang="0">
                    <a:pos x="1259" y="582"/>
                  </a:cxn>
                  <a:cxn ang="0">
                    <a:pos x="1433" y="522"/>
                  </a:cxn>
                  <a:cxn ang="0">
                    <a:pos x="1623" y="462"/>
                  </a:cxn>
                  <a:cxn ang="0">
                    <a:pos x="1829" y="403"/>
                  </a:cxn>
                  <a:cxn ang="0">
                    <a:pos x="2057" y="343"/>
                  </a:cxn>
                  <a:cxn ang="0">
                    <a:pos x="2301" y="283"/>
                  </a:cxn>
                  <a:cxn ang="0">
                    <a:pos x="2567" y="223"/>
                  </a:cxn>
                  <a:cxn ang="0">
                    <a:pos x="2849" y="163"/>
                  </a:cxn>
                  <a:cxn ang="0">
                    <a:pos x="2849" y="0"/>
                  </a:cxn>
                  <a:cxn ang="0">
                    <a:pos x="2817" y="16"/>
                  </a:cxn>
                  <a:cxn ang="0">
                    <a:pos x="2773" y="33"/>
                  </a:cxn>
                  <a:cxn ang="0">
                    <a:pos x="2719" y="54"/>
                  </a:cxn>
                  <a:cxn ang="0">
                    <a:pos x="2648" y="76"/>
                  </a:cxn>
                  <a:cxn ang="0">
                    <a:pos x="2572" y="98"/>
                  </a:cxn>
                  <a:cxn ang="0">
                    <a:pos x="2491" y="120"/>
                  </a:cxn>
                  <a:cxn ang="0">
                    <a:pos x="2399" y="147"/>
                  </a:cxn>
                  <a:cxn ang="0">
                    <a:pos x="2301" y="169"/>
                  </a:cxn>
                  <a:cxn ang="0">
                    <a:pos x="2095" y="223"/>
                  </a:cxn>
                  <a:cxn ang="0">
                    <a:pos x="1889" y="277"/>
                  </a:cxn>
                  <a:cxn ang="0">
                    <a:pos x="1688" y="326"/>
                  </a:cxn>
                  <a:cxn ang="0">
                    <a:pos x="1590" y="354"/>
                  </a:cxn>
                  <a:cxn ang="0">
                    <a:pos x="1503" y="381"/>
                  </a:cxn>
                  <a:cxn ang="0">
                    <a:pos x="1107" y="506"/>
                  </a:cxn>
                  <a:cxn ang="0">
                    <a:pos x="912" y="577"/>
                  </a:cxn>
                  <a:cxn ang="0">
                    <a:pos x="727" y="647"/>
                  </a:cxn>
                  <a:cxn ang="0">
                    <a:pos x="548" y="718"/>
                  </a:cxn>
                  <a:cxn ang="0">
                    <a:pos x="380" y="794"/>
                  </a:cxn>
                  <a:cxn ang="0">
                    <a:pos x="228" y="876"/>
                  </a:cxn>
                  <a:cxn ang="0">
                    <a:pos x="92" y="958"/>
                  </a:cxn>
                  <a:cxn ang="0">
                    <a:pos x="92" y="958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1038" name="Freeform 9"/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>
                  <a:gd name="T0" fmla="*/ 1433 w 3007"/>
                  <a:gd name="T1" fmla="*/ 474 h 2085"/>
                  <a:gd name="T2" fmla="*/ 1460 w 3007"/>
                  <a:gd name="T3" fmla="*/ 528 h 2085"/>
                  <a:gd name="T4" fmla="*/ 1541 w 3007"/>
                  <a:gd name="T5" fmla="*/ 593 h 2085"/>
                  <a:gd name="T6" fmla="*/ 1715 w 3007"/>
                  <a:gd name="T7" fmla="*/ 670 h 2085"/>
                  <a:gd name="T8" fmla="*/ 1927 w 3007"/>
                  <a:gd name="T9" fmla="*/ 735 h 2085"/>
                  <a:gd name="T10" fmla="*/ 2155 w 3007"/>
                  <a:gd name="T11" fmla="*/ 789 h 2085"/>
                  <a:gd name="T12" fmla="*/ 2372 w 3007"/>
                  <a:gd name="T13" fmla="*/ 849 h 2085"/>
                  <a:gd name="T14" fmla="*/ 2551 w 3007"/>
                  <a:gd name="T15" fmla="*/ 920 h 2085"/>
                  <a:gd name="T16" fmla="*/ 2638 w 3007"/>
                  <a:gd name="T17" fmla="*/ 980 h 2085"/>
                  <a:gd name="T18" fmla="*/ 2676 w 3007"/>
                  <a:gd name="T19" fmla="*/ 1029 h 2085"/>
                  <a:gd name="T20" fmla="*/ 2681 w 3007"/>
                  <a:gd name="T21" fmla="*/ 1083 h 2085"/>
                  <a:gd name="T22" fmla="*/ 2665 w 3007"/>
                  <a:gd name="T23" fmla="*/ 1127 h 2085"/>
                  <a:gd name="T24" fmla="*/ 2616 w 3007"/>
                  <a:gd name="T25" fmla="*/ 1170 h 2085"/>
                  <a:gd name="T26" fmla="*/ 2545 w 3007"/>
                  <a:gd name="T27" fmla="*/ 1208 h 2085"/>
                  <a:gd name="T28" fmla="*/ 2448 w 3007"/>
                  <a:gd name="T29" fmla="*/ 1241 h 2085"/>
                  <a:gd name="T30" fmla="*/ 2328 w 3007"/>
                  <a:gd name="T31" fmla="*/ 1274 h 2085"/>
                  <a:gd name="T32" fmla="*/ 2106 w 3007"/>
                  <a:gd name="T33" fmla="*/ 1328 h 2085"/>
                  <a:gd name="T34" fmla="*/ 1742 w 3007"/>
                  <a:gd name="T35" fmla="*/ 1421 h 2085"/>
                  <a:gd name="T36" fmla="*/ 1308 w 3007"/>
                  <a:gd name="T37" fmla="*/ 1540 h 2085"/>
                  <a:gd name="T38" fmla="*/ 820 w 3007"/>
                  <a:gd name="T39" fmla="*/ 1709 h 2085"/>
                  <a:gd name="T40" fmla="*/ 282 w 3007"/>
                  <a:gd name="T41" fmla="*/ 1943 h 2085"/>
                  <a:gd name="T42" fmla="*/ 152 w 3007"/>
                  <a:gd name="T43" fmla="*/ 2085 h 2085"/>
                  <a:gd name="T44" fmla="*/ 386 w 3007"/>
                  <a:gd name="T45" fmla="*/ 1992 h 2085"/>
                  <a:gd name="T46" fmla="*/ 700 w 3007"/>
                  <a:gd name="T47" fmla="*/ 1834 h 2085"/>
                  <a:gd name="T48" fmla="*/ 1064 w 3007"/>
                  <a:gd name="T49" fmla="*/ 1693 h 2085"/>
                  <a:gd name="T50" fmla="*/ 1661 w 3007"/>
                  <a:gd name="T51" fmla="*/ 1497 h 2085"/>
                  <a:gd name="T52" fmla="*/ 1845 w 3007"/>
                  <a:gd name="T53" fmla="*/ 1442 h 2085"/>
                  <a:gd name="T54" fmla="*/ 2252 w 3007"/>
                  <a:gd name="T55" fmla="*/ 1339 h 2085"/>
                  <a:gd name="T56" fmla="*/ 2551 w 3007"/>
                  <a:gd name="T57" fmla="*/ 1263 h 2085"/>
                  <a:gd name="T58" fmla="*/ 2730 w 3007"/>
                  <a:gd name="T59" fmla="*/ 1214 h 2085"/>
                  <a:gd name="T60" fmla="*/ 2876 w 3007"/>
                  <a:gd name="T61" fmla="*/ 1170 h 2085"/>
                  <a:gd name="T62" fmla="*/ 2974 w 3007"/>
                  <a:gd name="T63" fmla="*/ 1132 h 2085"/>
                  <a:gd name="T64" fmla="*/ 3007 w 3007"/>
                  <a:gd name="T65" fmla="*/ 871 h 2085"/>
                  <a:gd name="T66" fmla="*/ 2860 w 3007"/>
                  <a:gd name="T67" fmla="*/ 844 h 2085"/>
                  <a:gd name="T68" fmla="*/ 2670 w 3007"/>
                  <a:gd name="T69" fmla="*/ 806 h 2085"/>
                  <a:gd name="T70" fmla="*/ 2458 w 3007"/>
                  <a:gd name="T71" fmla="*/ 757 h 2085"/>
                  <a:gd name="T72" fmla="*/ 2138 w 3007"/>
                  <a:gd name="T73" fmla="*/ 670 h 2085"/>
                  <a:gd name="T74" fmla="*/ 1959 w 3007"/>
                  <a:gd name="T75" fmla="*/ 604 h 2085"/>
                  <a:gd name="T76" fmla="*/ 1824 w 3007"/>
                  <a:gd name="T77" fmla="*/ 534 h 2085"/>
                  <a:gd name="T78" fmla="*/ 1769 w 3007"/>
                  <a:gd name="T79" fmla="*/ 474 h 2085"/>
                  <a:gd name="T80" fmla="*/ 1753 w 3007"/>
                  <a:gd name="T81" fmla="*/ 436 h 2085"/>
                  <a:gd name="T82" fmla="*/ 1780 w 3007"/>
                  <a:gd name="T83" fmla="*/ 381 h 2085"/>
                  <a:gd name="T84" fmla="*/ 1862 w 3007"/>
                  <a:gd name="T85" fmla="*/ 316 h 2085"/>
                  <a:gd name="T86" fmla="*/ 1986 w 3007"/>
                  <a:gd name="T87" fmla="*/ 267 h 2085"/>
                  <a:gd name="T88" fmla="*/ 2149 w 3007"/>
                  <a:gd name="T89" fmla="*/ 229 h 2085"/>
                  <a:gd name="T90" fmla="*/ 2431 w 3007"/>
                  <a:gd name="T91" fmla="*/ 180 h 2085"/>
                  <a:gd name="T92" fmla="*/ 2827 w 3007"/>
                  <a:gd name="T93" fmla="*/ 125 h 2085"/>
                  <a:gd name="T94" fmla="*/ 3007 w 3007"/>
                  <a:gd name="T95" fmla="*/ 87 h 2085"/>
                  <a:gd name="T96" fmla="*/ 2909 w 3007"/>
                  <a:gd name="T97" fmla="*/ 22 h 2085"/>
                  <a:gd name="T98" fmla="*/ 2676 w 3007"/>
                  <a:gd name="T99" fmla="*/ 66 h 2085"/>
                  <a:gd name="T100" fmla="*/ 2285 w 3007"/>
                  <a:gd name="T101" fmla="*/ 120 h 2085"/>
                  <a:gd name="T102" fmla="*/ 2030 w 3007"/>
                  <a:gd name="T103" fmla="*/ 158 h 2085"/>
                  <a:gd name="T104" fmla="*/ 1791 w 3007"/>
                  <a:gd name="T105" fmla="*/ 202 h 2085"/>
                  <a:gd name="T106" fmla="*/ 1601 w 3007"/>
                  <a:gd name="T107" fmla="*/ 261 h 2085"/>
                  <a:gd name="T108" fmla="*/ 1471 w 3007"/>
                  <a:gd name="T109" fmla="*/ 338 h 2085"/>
                  <a:gd name="T110" fmla="*/ 1438 w 3007"/>
                  <a:gd name="T111" fmla="*/ 387 h 2085"/>
                  <a:gd name="T112" fmla="*/ 1427 w 3007"/>
                  <a:gd name="T113" fmla="*/ 441 h 20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4106" name="Freeform 10"/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0" y="360"/>
                  </a:cxn>
                  <a:cxn ang="0">
                    <a:pos x="5" y="387"/>
                  </a:cxn>
                  <a:cxn ang="0">
                    <a:pos x="27" y="414"/>
                  </a:cxn>
                  <a:cxn ang="0">
                    <a:pos x="54" y="436"/>
                  </a:cxn>
                  <a:cxn ang="0">
                    <a:pos x="92" y="463"/>
                  </a:cxn>
                  <a:cxn ang="0">
                    <a:pos x="141" y="490"/>
                  </a:cxn>
                  <a:cxn ang="0">
                    <a:pos x="195" y="512"/>
                  </a:cxn>
                  <a:cxn ang="0">
                    <a:pos x="255" y="539"/>
                  </a:cxn>
                  <a:cxn ang="0">
                    <a:pos x="212" y="517"/>
                  </a:cxn>
                  <a:cxn ang="0">
                    <a:pos x="179" y="490"/>
                  </a:cxn>
                  <a:cxn ang="0">
                    <a:pos x="157" y="468"/>
                  </a:cxn>
                  <a:cxn ang="0">
                    <a:pos x="141" y="447"/>
                  </a:cxn>
                  <a:cxn ang="0">
                    <a:pos x="136" y="425"/>
                  </a:cxn>
                  <a:cxn ang="0">
                    <a:pos x="136" y="403"/>
                  </a:cxn>
                  <a:cxn ang="0">
                    <a:pos x="141" y="381"/>
                  </a:cxn>
                  <a:cxn ang="0">
                    <a:pos x="157" y="365"/>
                  </a:cxn>
                  <a:cxn ang="0">
                    <a:pos x="179" y="343"/>
                  </a:cxn>
                  <a:cxn ang="0">
                    <a:pos x="201" y="327"/>
                  </a:cxn>
                  <a:cxn ang="0">
                    <a:pos x="266" y="294"/>
                  </a:cxn>
                  <a:cxn ang="0">
                    <a:pos x="353" y="262"/>
                  </a:cxn>
                  <a:cxn ang="0">
                    <a:pos x="445" y="234"/>
                  </a:cxn>
                  <a:cxn ang="0">
                    <a:pos x="554" y="213"/>
                  </a:cxn>
                  <a:cxn ang="0">
                    <a:pos x="662" y="191"/>
                  </a:cxn>
                  <a:cxn ang="0">
                    <a:pos x="890" y="153"/>
                  </a:cxn>
                  <a:cxn ang="0">
                    <a:pos x="993" y="136"/>
                  </a:cxn>
                  <a:cxn ang="0">
                    <a:pos x="1091" y="120"/>
                  </a:cxn>
                  <a:cxn ang="0">
                    <a:pos x="1178" y="115"/>
                  </a:cxn>
                  <a:cxn ang="0">
                    <a:pos x="1248" y="104"/>
                  </a:cxn>
                  <a:cxn ang="0">
                    <a:pos x="1248" y="0"/>
                  </a:cxn>
                  <a:cxn ang="0">
                    <a:pos x="1161" y="22"/>
                  </a:cxn>
                  <a:cxn ang="0">
                    <a:pos x="1069" y="38"/>
                  </a:cxn>
                  <a:cxn ang="0">
                    <a:pos x="874" y="71"/>
                  </a:cxn>
                  <a:cxn ang="0">
                    <a:pos x="673" y="93"/>
                  </a:cxn>
                  <a:cxn ang="0">
                    <a:pos x="483" y="126"/>
                  </a:cxn>
                  <a:cxn ang="0">
                    <a:pos x="391" y="142"/>
                  </a:cxn>
                  <a:cxn ang="0">
                    <a:pos x="309" y="158"/>
                  </a:cxn>
                  <a:cxn ang="0">
                    <a:pos x="228" y="180"/>
                  </a:cxn>
                  <a:cxn ang="0">
                    <a:pos x="163" y="202"/>
                  </a:cxn>
                  <a:cxn ang="0">
                    <a:pos x="103" y="229"/>
                  </a:cxn>
                  <a:cxn ang="0">
                    <a:pos x="54" y="256"/>
                  </a:cxn>
                  <a:cxn ang="0">
                    <a:pos x="22" y="294"/>
                  </a:cxn>
                  <a:cxn ang="0">
                    <a:pos x="0" y="332"/>
                  </a:cxn>
                  <a:cxn ang="0">
                    <a:pos x="0" y="332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</p:grpSp>
        <p:sp>
          <p:nvSpPr>
            <p:cNvPr id="4107" name="Freeform 11"/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/>
              <a:ahLst/>
              <a:cxnLst>
                <a:cxn ang="0">
                  <a:pos x="982" y="1061"/>
                </a:cxn>
                <a:cxn ang="0">
                  <a:pos x="1357" y="1012"/>
                </a:cxn>
                <a:cxn ang="0">
                  <a:pos x="1666" y="957"/>
                </a:cxn>
                <a:cxn ang="0">
                  <a:pos x="1916" y="897"/>
                </a:cxn>
                <a:cxn ang="0">
                  <a:pos x="2100" y="832"/>
                </a:cxn>
                <a:cxn ang="0">
                  <a:pos x="2220" y="756"/>
                </a:cxn>
                <a:cxn ang="0">
                  <a:pos x="2285" y="669"/>
                </a:cxn>
                <a:cxn ang="0">
                  <a:pos x="2290" y="560"/>
                </a:cxn>
                <a:cxn ang="0">
                  <a:pos x="2241" y="457"/>
                </a:cxn>
                <a:cxn ang="0">
                  <a:pos x="2144" y="364"/>
                </a:cxn>
                <a:cxn ang="0">
                  <a:pos x="2008" y="277"/>
                </a:cxn>
                <a:cxn ang="0">
                  <a:pos x="1769" y="157"/>
                </a:cxn>
                <a:cxn ang="0">
                  <a:pos x="1612" y="92"/>
                </a:cxn>
                <a:cxn ang="0">
                  <a:pos x="1476" y="43"/>
                </a:cxn>
                <a:cxn ang="0">
                  <a:pos x="1384" y="10"/>
                </a:cxn>
                <a:cxn ang="0">
                  <a:pos x="1346" y="0"/>
                </a:cxn>
                <a:cxn ang="0">
                  <a:pos x="1655" y="119"/>
                </a:cxn>
                <a:cxn ang="0">
                  <a:pos x="1948" y="255"/>
                </a:cxn>
                <a:cxn ang="0">
                  <a:pos x="2068" y="326"/>
                </a:cxn>
                <a:cxn ang="0">
                  <a:pos x="2171" y="402"/>
                </a:cxn>
                <a:cxn ang="0">
                  <a:pos x="2236" y="478"/>
                </a:cxn>
                <a:cxn ang="0">
                  <a:pos x="2263" y="560"/>
                </a:cxn>
                <a:cxn ang="0">
                  <a:pos x="2241" y="636"/>
                </a:cxn>
                <a:cxn ang="0">
                  <a:pos x="2171" y="702"/>
                </a:cxn>
                <a:cxn ang="0">
                  <a:pos x="2062" y="756"/>
                </a:cxn>
                <a:cxn ang="0">
                  <a:pos x="1921" y="800"/>
                </a:cxn>
                <a:cxn ang="0">
                  <a:pos x="1748" y="843"/>
                </a:cxn>
                <a:cxn ang="0">
                  <a:pos x="1351" y="908"/>
                </a:cxn>
                <a:cxn ang="0">
                  <a:pos x="923" y="968"/>
                </a:cxn>
                <a:cxn ang="0">
                  <a:pos x="521" y="1028"/>
                </a:cxn>
                <a:cxn ang="0">
                  <a:pos x="353" y="1066"/>
                </a:cxn>
                <a:cxn ang="0">
                  <a:pos x="206" y="1104"/>
                </a:cxn>
                <a:cxn ang="0">
                  <a:pos x="92" y="1148"/>
                </a:cxn>
                <a:cxn ang="0">
                  <a:pos x="22" y="1202"/>
                </a:cxn>
                <a:cxn ang="0">
                  <a:pos x="0" y="1262"/>
                </a:cxn>
                <a:cxn ang="0">
                  <a:pos x="27" y="1327"/>
                </a:cxn>
                <a:cxn ang="0">
                  <a:pos x="98" y="1382"/>
                </a:cxn>
                <a:cxn ang="0">
                  <a:pos x="196" y="1425"/>
                </a:cxn>
                <a:cxn ang="0">
                  <a:pos x="326" y="1469"/>
                </a:cxn>
                <a:cxn ang="0">
                  <a:pos x="217" y="1414"/>
                </a:cxn>
                <a:cxn ang="0">
                  <a:pos x="147" y="1360"/>
                </a:cxn>
                <a:cxn ang="0">
                  <a:pos x="120" y="1306"/>
                </a:cxn>
                <a:cxn ang="0">
                  <a:pos x="141" y="1257"/>
                </a:cxn>
                <a:cxn ang="0">
                  <a:pos x="212" y="1208"/>
                </a:cxn>
                <a:cxn ang="0">
                  <a:pos x="342" y="1164"/>
                </a:cxn>
                <a:cxn ang="0">
                  <a:pos x="527" y="1121"/>
                </a:cxn>
                <a:cxn ang="0">
                  <a:pos x="771" y="1088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1034" name="Freeform 12"/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>
                <a:gd name="T0" fmla="*/ 0 w 5740"/>
                <a:gd name="T1" fmla="*/ 0 h 1906"/>
                <a:gd name="T2" fmla="*/ 0 w 5740"/>
                <a:gd name="T3" fmla="*/ 1906 h 1906"/>
                <a:gd name="T4" fmla="*/ 5740 w 5740"/>
                <a:gd name="T5" fmla="*/ 1906 h 1906"/>
                <a:gd name="T6" fmla="*/ 5740 w 5740"/>
                <a:gd name="T7" fmla="*/ 0 h 1906"/>
                <a:gd name="T8" fmla="*/ 0 w 5740"/>
                <a:gd name="T9" fmla="*/ 0 h 1906"/>
                <a:gd name="T10" fmla="*/ 0 w 5740"/>
                <a:gd name="T11" fmla="*/ 0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</p:grpSp>
      <p:sp>
        <p:nvSpPr>
          <p:cNvPr id="4109" name="Rectangle 1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110" name="Rectangle 1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4111" name="Rectangle 15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5672488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2118" y="0"/>
            <a:ext cx="12198349" cy="6851650"/>
            <a:chOff x="1" y="0"/>
            <a:chExt cx="5763" cy="4316"/>
          </a:xfrm>
        </p:grpSpPr>
        <p:sp>
          <p:nvSpPr>
            <p:cNvPr id="819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819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819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grpSp>
          <p:nvGrpSpPr>
            <p:cNvPr id="2059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819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0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1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  <p:sp>
            <p:nvSpPr>
              <p:cNvPr id="821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1800"/>
              </a:p>
            </p:txBody>
          </p:sp>
        </p:grpSp>
        <p:sp>
          <p:nvSpPr>
            <p:cNvPr id="821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821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821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2063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>
                <a:gd name="T0" fmla="*/ 717 w 717"/>
                <a:gd name="T1" fmla="*/ 845 h 845"/>
                <a:gd name="T2" fmla="*/ 717 w 717"/>
                <a:gd name="T3" fmla="*/ 821 h 845"/>
                <a:gd name="T4" fmla="*/ 574 w 717"/>
                <a:gd name="T5" fmla="*/ 605 h 845"/>
                <a:gd name="T6" fmla="*/ 406 w 717"/>
                <a:gd name="T7" fmla="*/ 396 h 845"/>
                <a:gd name="T8" fmla="*/ 221 w 717"/>
                <a:gd name="T9" fmla="*/ 192 h 845"/>
                <a:gd name="T10" fmla="*/ 17 w 717"/>
                <a:gd name="T11" fmla="*/ 0 h 845"/>
                <a:gd name="T12" fmla="*/ 0 w 717"/>
                <a:gd name="T13" fmla="*/ 0 h 845"/>
                <a:gd name="T14" fmla="*/ 209 w 717"/>
                <a:gd name="T15" fmla="*/ 198 h 845"/>
                <a:gd name="T16" fmla="*/ 400 w 717"/>
                <a:gd name="T17" fmla="*/ 408 h 845"/>
                <a:gd name="T18" fmla="*/ 568 w 717"/>
                <a:gd name="T19" fmla="*/ 623 h 845"/>
                <a:gd name="T20" fmla="*/ 717 w 717"/>
                <a:gd name="T21" fmla="*/ 845 h 845"/>
                <a:gd name="T22" fmla="*/ 717 w 717"/>
                <a:gd name="T23" fmla="*/ 845 h 8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2064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>
                <a:gd name="T0" fmla="*/ 407 w 407"/>
                <a:gd name="T1" fmla="*/ 414 h 414"/>
                <a:gd name="T2" fmla="*/ 407 w 407"/>
                <a:gd name="T3" fmla="*/ 396 h 414"/>
                <a:gd name="T4" fmla="*/ 222 w 407"/>
                <a:gd name="T5" fmla="*/ 192 h 414"/>
                <a:gd name="T6" fmla="*/ 12 w 407"/>
                <a:gd name="T7" fmla="*/ 0 h 414"/>
                <a:gd name="T8" fmla="*/ 0 w 407"/>
                <a:gd name="T9" fmla="*/ 0 h 414"/>
                <a:gd name="T10" fmla="*/ 108 w 407"/>
                <a:gd name="T11" fmla="*/ 102 h 414"/>
                <a:gd name="T12" fmla="*/ 216 w 407"/>
                <a:gd name="T13" fmla="*/ 204 h 414"/>
                <a:gd name="T14" fmla="*/ 407 w 407"/>
                <a:gd name="T15" fmla="*/ 414 h 414"/>
                <a:gd name="T16" fmla="*/ 407 w 407"/>
                <a:gd name="T17" fmla="*/ 414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821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2066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>
                <a:gd name="T0" fmla="*/ 586 w 586"/>
                <a:gd name="T1" fmla="*/ 0 h 599"/>
                <a:gd name="T2" fmla="*/ 568 w 586"/>
                <a:gd name="T3" fmla="*/ 0 h 599"/>
                <a:gd name="T4" fmla="*/ 407 w 586"/>
                <a:gd name="T5" fmla="*/ 132 h 599"/>
                <a:gd name="T6" fmla="*/ 257 w 586"/>
                <a:gd name="T7" fmla="*/ 270 h 599"/>
                <a:gd name="T8" fmla="*/ 120 w 586"/>
                <a:gd name="T9" fmla="*/ 420 h 599"/>
                <a:gd name="T10" fmla="*/ 0 w 586"/>
                <a:gd name="T11" fmla="*/ 575 h 599"/>
                <a:gd name="T12" fmla="*/ 0 w 586"/>
                <a:gd name="T13" fmla="*/ 599 h 599"/>
                <a:gd name="T14" fmla="*/ 120 w 586"/>
                <a:gd name="T15" fmla="*/ 432 h 599"/>
                <a:gd name="T16" fmla="*/ 257 w 586"/>
                <a:gd name="T17" fmla="*/ 282 h 599"/>
                <a:gd name="T18" fmla="*/ 413 w 586"/>
                <a:gd name="T19" fmla="*/ 138 h 599"/>
                <a:gd name="T20" fmla="*/ 586 w 586"/>
                <a:gd name="T21" fmla="*/ 0 h 599"/>
                <a:gd name="T22" fmla="*/ 586 w 586"/>
                <a:gd name="T23" fmla="*/ 0 h 5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2067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>
                <a:gd name="T0" fmla="*/ 269 w 269"/>
                <a:gd name="T1" fmla="*/ 0 h 252"/>
                <a:gd name="T2" fmla="*/ 251 w 269"/>
                <a:gd name="T3" fmla="*/ 0 h 252"/>
                <a:gd name="T4" fmla="*/ 120 w 269"/>
                <a:gd name="T5" fmla="*/ 114 h 252"/>
                <a:gd name="T6" fmla="*/ 60 w 269"/>
                <a:gd name="T7" fmla="*/ 174 h 252"/>
                <a:gd name="T8" fmla="*/ 0 w 269"/>
                <a:gd name="T9" fmla="*/ 234 h 252"/>
                <a:gd name="T10" fmla="*/ 0 w 269"/>
                <a:gd name="T11" fmla="*/ 252 h 252"/>
                <a:gd name="T12" fmla="*/ 126 w 269"/>
                <a:gd name="T13" fmla="*/ 120 h 252"/>
                <a:gd name="T14" fmla="*/ 269 w 269"/>
                <a:gd name="T15" fmla="*/ 0 h 252"/>
                <a:gd name="T16" fmla="*/ 269 w 269"/>
                <a:gd name="T17" fmla="*/ 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1800"/>
            </a:p>
          </p:txBody>
        </p:sp>
        <p:sp>
          <p:nvSpPr>
            <p:cNvPr id="2068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2069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2070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grpSp>
          <p:nvGrpSpPr>
            <p:cNvPr id="2071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207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  <p:sp>
            <p:nvSpPr>
              <p:cNvPr id="207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  <p:sp>
            <p:nvSpPr>
              <p:cNvPr id="207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  <p:sp>
            <p:nvSpPr>
              <p:cNvPr id="207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  <p:sp>
            <p:nvSpPr>
              <p:cNvPr id="207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800"/>
              </a:p>
            </p:txBody>
          </p:sp>
        </p:grpSp>
        <p:sp>
          <p:nvSpPr>
            <p:cNvPr id="2072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2073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</p:grpSp>
      <p:sp>
        <p:nvSpPr>
          <p:cNvPr id="823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7814"/>
            <a:ext cx="109728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23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3638"/>
            <a:ext cx="2844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</a:defRPr>
            </a:lvl1pPr>
          </a:lstStyle>
          <a:p>
            <a:endParaRPr lang="en-US"/>
          </a:p>
        </p:txBody>
      </p:sp>
      <p:sp>
        <p:nvSpPr>
          <p:cNvPr id="823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</a:defRPr>
            </a:lvl1pPr>
          </a:lstStyle>
          <a:p>
            <a:endParaRPr lang="en-US"/>
          </a:p>
        </p:txBody>
      </p:sp>
      <p:sp>
        <p:nvSpPr>
          <p:cNvPr id="823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3638"/>
            <a:ext cx="2844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</a:defRPr>
            </a:lvl1pPr>
          </a:lstStyle>
          <a:p>
            <a:fld id="{F8B2D002-1652-455A-9A95-6228DE7A6188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823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7304988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10/02/21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66681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7" Type="http://schemas.openxmlformats.org/officeDocument/2006/relationships/image" Target="../media/image12.png"/><Relationship Id="rId2" Type="http://schemas.openxmlformats.org/officeDocument/2006/relationships/slideLayout" Target="../slideLayouts/slideLayout40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1.e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10.e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g"/><Relationship Id="rId13" Type="http://schemas.openxmlformats.org/officeDocument/2006/relationships/image" Target="../media/image20.gif"/><Relationship Id="rId3" Type="http://schemas.openxmlformats.org/officeDocument/2006/relationships/audio" Target="../media/media1.WAV"/><Relationship Id="rId7" Type="http://schemas.openxmlformats.org/officeDocument/2006/relationships/audio" Target="../media/audio1.wav"/><Relationship Id="rId12" Type="http://schemas.openxmlformats.org/officeDocument/2006/relationships/image" Target="../media/image19.gif"/><Relationship Id="rId2" Type="http://schemas.microsoft.com/office/2007/relationships/media" Target="../media/media1.WAV"/><Relationship Id="rId1" Type="http://schemas.openxmlformats.org/officeDocument/2006/relationships/audio" Target="file:///D:\Rung%20Chuong%20Vang\8.%20Ket%20thuc%20cau%20hoi.wav" TargetMode="External"/><Relationship Id="rId6" Type="http://schemas.openxmlformats.org/officeDocument/2006/relationships/slideLayout" Target="../slideLayouts/slideLayout26.xml"/><Relationship Id="rId11" Type="http://schemas.openxmlformats.org/officeDocument/2006/relationships/image" Target="../media/image18.gif"/><Relationship Id="rId5" Type="http://schemas.openxmlformats.org/officeDocument/2006/relationships/audio" Target="file:///D:\rung%20chuog%20vang\rung%20chuong.mp3" TargetMode="External"/><Relationship Id="rId10" Type="http://schemas.openxmlformats.org/officeDocument/2006/relationships/image" Target="../media/image17.png"/><Relationship Id="rId4" Type="http://schemas.openxmlformats.org/officeDocument/2006/relationships/audio" Target="file:///D:\Rung%20Chuong%20Vang\chaomung.wav" TargetMode="External"/><Relationship Id="rId9" Type="http://schemas.openxmlformats.org/officeDocument/2006/relationships/image" Target="../media/image16.png"/><Relationship Id="rId14" Type="http://schemas.openxmlformats.org/officeDocument/2006/relationships/image" Target="../media/image21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13" Type="http://schemas.openxmlformats.org/officeDocument/2006/relationships/image" Target="../media/image22.emf"/><Relationship Id="rId3" Type="http://schemas.openxmlformats.org/officeDocument/2006/relationships/slideLayout" Target="../slideLayouts/slideLayout32.xml"/><Relationship Id="rId7" Type="http://schemas.openxmlformats.org/officeDocument/2006/relationships/image" Target="../media/image23.png"/><Relationship Id="rId12" Type="http://schemas.openxmlformats.org/officeDocument/2006/relationships/oleObject" Target="../embeddings/oleObject3.bin"/><Relationship Id="rId2" Type="http://schemas.openxmlformats.org/officeDocument/2006/relationships/tags" Target="../tags/tag1.xml"/><Relationship Id="rId1" Type="http://schemas.openxmlformats.org/officeDocument/2006/relationships/vmlDrawing" Target="../drawings/vmlDrawing2.vml"/><Relationship Id="rId6" Type="http://schemas.openxmlformats.org/officeDocument/2006/relationships/audio" Target="../media/audio4.wav"/><Relationship Id="rId11" Type="http://schemas.openxmlformats.org/officeDocument/2006/relationships/image" Target="../media/image26.jpeg"/><Relationship Id="rId5" Type="http://schemas.openxmlformats.org/officeDocument/2006/relationships/audio" Target="../media/audio3.wav"/><Relationship Id="rId10" Type="http://schemas.openxmlformats.org/officeDocument/2006/relationships/image" Target="../media/image25.gif"/><Relationship Id="rId4" Type="http://schemas.openxmlformats.org/officeDocument/2006/relationships/audio" Target="../media/audio2.wav"/><Relationship Id="rId9" Type="http://schemas.openxmlformats.org/officeDocument/2006/relationships/image" Target="../media/image18.gi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13" Type="http://schemas.openxmlformats.org/officeDocument/2006/relationships/image" Target="../media/image27.emf"/><Relationship Id="rId3" Type="http://schemas.openxmlformats.org/officeDocument/2006/relationships/slideLayout" Target="../slideLayouts/slideLayout32.xml"/><Relationship Id="rId7" Type="http://schemas.openxmlformats.org/officeDocument/2006/relationships/image" Target="../media/image23.png"/><Relationship Id="rId12" Type="http://schemas.openxmlformats.org/officeDocument/2006/relationships/oleObject" Target="../embeddings/oleObject4.bin"/><Relationship Id="rId2" Type="http://schemas.openxmlformats.org/officeDocument/2006/relationships/tags" Target="../tags/tag2.xml"/><Relationship Id="rId1" Type="http://schemas.openxmlformats.org/officeDocument/2006/relationships/vmlDrawing" Target="../drawings/vmlDrawing3.vml"/><Relationship Id="rId6" Type="http://schemas.openxmlformats.org/officeDocument/2006/relationships/audio" Target="../media/audio4.wav"/><Relationship Id="rId11" Type="http://schemas.openxmlformats.org/officeDocument/2006/relationships/image" Target="../media/image26.jpeg"/><Relationship Id="rId5" Type="http://schemas.openxmlformats.org/officeDocument/2006/relationships/audio" Target="../media/audio3.wav"/><Relationship Id="rId10" Type="http://schemas.openxmlformats.org/officeDocument/2006/relationships/image" Target="../media/image25.gif"/><Relationship Id="rId4" Type="http://schemas.openxmlformats.org/officeDocument/2006/relationships/audio" Target="../media/audio2.wav"/><Relationship Id="rId9" Type="http://schemas.openxmlformats.org/officeDocument/2006/relationships/image" Target="../media/image18.gi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3" Type="http://schemas.openxmlformats.org/officeDocument/2006/relationships/slideLayout" Target="../slideLayouts/slideLayout32.xml"/><Relationship Id="rId7" Type="http://schemas.openxmlformats.org/officeDocument/2006/relationships/image" Target="../media/image23.png"/><Relationship Id="rId12" Type="http://schemas.openxmlformats.org/officeDocument/2006/relationships/image" Target="../media/image28.emf"/><Relationship Id="rId2" Type="http://schemas.openxmlformats.org/officeDocument/2006/relationships/tags" Target="../tags/tag3.xml"/><Relationship Id="rId1" Type="http://schemas.openxmlformats.org/officeDocument/2006/relationships/vmlDrawing" Target="../drawings/vmlDrawing4.vml"/><Relationship Id="rId6" Type="http://schemas.openxmlformats.org/officeDocument/2006/relationships/audio" Target="../media/audio4.wav"/><Relationship Id="rId11" Type="http://schemas.openxmlformats.org/officeDocument/2006/relationships/oleObject" Target="../embeddings/oleObject5.bin"/><Relationship Id="rId5" Type="http://schemas.openxmlformats.org/officeDocument/2006/relationships/audio" Target="../media/audio3.wav"/><Relationship Id="rId10" Type="http://schemas.openxmlformats.org/officeDocument/2006/relationships/image" Target="../media/image26.jpeg"/><Relationship Id="rId4" Type="http://schemas.openxmlformats.org/officeDocument/2006/relationships/audio" Target="../media/audio2.wav"/><Relationship Id="rId9" Type="http://schemas.openxmlformats.org/officeDocument/2006/relationships/image" Target="../media/image18.gi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svg"/><Relationship Id="rId13" Type="http://schemas.openxmlformats.org/officeDocument/2006/relationships/image" Target="../media/image40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12" Type="http://schemas.openxmlformats.org/officeDocument/2006/relationships/image" Target="../media/image39.sv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33.svg"/><Relationship Id="rId11" Type="http://schemas.openxmlformats.org/officeDocument/2006/relationships/image" Target="../media/image38.png"/><Relationship Id="rId5" Type="http://schemas.openxmlformats.org/officeDocument/2006/relationships/image" Target="../media/image32.png"/><Relationship Id="rId10" Type="http://schemas.openxmlformats.org/officeDocument/2006/relationships/image" Target="../media/image37.svg"/><Relationship Id="rId4" Type="http://schemas.openxmlformats.org/officeDocument/2006/relationships/image" Target="../media/image31.png"/><Relationship Id="rId9" Type="http://schemas.openxmlformats.org/officeDocument/2006/relationships/image" Target="../media/image36.png"/><Relationship Id="rId14" Type="http://schemas.openxmlformats.org/officeDocument/2006/relationships/image" Target="../media/image41.sv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svg"/><Relationship Id="rId3" Type="http://schemas.openxmlformats.org/officeDocument/2006/relationships/image" Target="../media/image43.svg"/><Relationship Id="rId7" Type="http://schemas.openxmlformats.org/officeDocument/2006/relationships/image" Target="../media/image35.svg"/><Relationship Id="rId12" Type="http://schemas.openxmlformats.org/officeDocument/2006/relationships/image" Target="../media/image48.png"/><Relationship Id="rId17" Type="http://schemas.openxmlformats.org/officeDocument/2006/relationships/image" Target="../media/image41.svg"/><Relationship Id="rId2" Type="http://schemas.openxmlformats.org/officeDocument/2006/relationships/image" Target="../media/image42.png"/><Relationship Id="rId16" Type="http://schemas.openxmlformats.org/officeDocument/2006/relationships/image" Target="../media/image40.pn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4.png"/><Relationship Id="rId11" Type="http://schemas.openxmlformats.org/officeDocument/2006/relationships/image" Target="../media/image47.svg"/><Relationship Id="rId5" Type="http://schemas.openxmlformats.org/officeDocument/2006/relationships/image" Target="../media/image33.svg"/><Relationship Id="rId15" Type="http://schemas.openxmlformats.org/officeDocument/2006/relationships/image" Target="../media/image51.svg"/><Relationship Id="rId10" Type="http://schemas.openxmlformats.org/officeDocument/2006/relationships/image" Target="../media/image46.png"/><Relationship Id="rId4" Type="http://schemas.openxmlformats.org/officeDocument/2006/relationships/image" Target="../media/image32.png"/><Relationship Id="rId9" Type="http://schemas.openxmlformats.org/officeDocument/2006/relationships/image" Target="../media/image45.svg"/><Relationship Id="rId14" Type="http://schemas.openxmlformats.org/officeDocument/2006/relationships/image" Target="../media/image50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53.svg"/><Relationship Id="rId7" Type="http://schemas.openxmlformats.org/officeDocument/2006/relationships/image" Target="../media/image57.svg"/><Relationship Id="rId12" Type="http://schemas.openxmlformats.org/officeDocument/2006/relationships/image" Target="../media/image62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6.png"/><Relationship Id="rId11" Type="http://schemas.openxmlformats.org/officeDocument/2006/relationships/image" Target="../media/image61.svg"/><Relationship Id="rId5" Type="http://schemas.openxmlformats.org/officeDocument/2006/relationships/image" Target="../media/image55.svg"/><Relationship Id="rId10" Type="http://schemas.openxmlformats.org/officeDocument/2006/relationships/image" Target="../media/image60.png"/><Relationship Id="rId4" Type="http://schemas.openxmlformats.org/officeDocument/2006/relationships/image" Target="../media/image54.png"/><Relationship Id="rId9" Type="http://schemas.openxmlformats.org/officeDocument/2006/relationships/image" Target="../media/image59.sv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69.svg"/><Relationship Id="rId3" Type="http://schemas.openxmlformats.org/officeDocument/2006/relationships/image" Target="../media/image64.svg"/><Relationship Id="rId7" Type="http://schemas.openxmlformats.org/officeDocument/2006/relationships/image" Target="../media/image33.svg"/><Relationship Id="rId12" Type="http://schemas.openxmlformats.org/officeDocument/2006/relationships/image" Target="../media/image68.png"/><Relationship Id="rId2" Type="http://schemas.openxmlformats.org/officeDocument/2006/relationships/image" Target="../media/image63.png"/><Relationship Id="rId16" Type="http://schemas.openxmlformats.org/officeDocument/2006/relationships/image" Target="../media/image70.jp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2.png"/><Relationship Id="rId11" Type="http://schemas.openxmlformats.org/officeDocument/2006/relationships/image" Target="../media/image35.svg"/><Relationship Id="rId5" Type="http://schemas.openxmlformats.org/officeDocument/2006/relationships/image" Target="../media/image66.svg"/><Relationship Id="rId15" Type="http://schemas.openxmlformats.org/officeDocument/2006/relationships/image" Target="../media/image41.svg"/><Relationship Id="rId10" Type="http://schemas.openxmlformats.org/officeDocument/2006/relationships/image" Target="../media/image67.png"/><Relationship Id="rId4" Type="http://schemas.openxmlformats.org/officeDocument/2006/relationships/image" Target="../media/image65.png"/><Relationship Id="rId9" Type="http://schemas.openxmlformats.org/officeDocument/2006/relationships/image" Target="../media/image51.svg"/><Relationship Id="rId14" Type="http://schemas.openxmlformats.org/officeDocument/2006/relationships/image" Target="../media/image40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59.svg"/><Relationship Id="rId18" Type="http://schemas.openxmlformats.org/officeDocument/2006/relationships/image" Target="../media/image40.png"/><Relationship Id="rId3" Type="http://schemas.openxmlformats.org/officeDocument/2006/relationships/slideLayout" Target="../slideLayouts/slideLayout54.xml"/><Relationship Id="rId21" Type="http://schemas.openxmlformats.org/officeDocument/2006/relationships/image" Target="../media/image51.svg"/><Relationship Id="rId7" Type="http://schemas.openxmlformats.org/officeDocument/2006/relationships/image" Target="../media/image74.svg"/><Relationship Id="rId12" Type="http://schemas.openxmlformats.org/officeDocument/2006/relationships/image" Target="../media/image58.png"/><Relationship Id="rId17" Type="http://schemas.openxmlformats.org/officeDocument/2006/relationships/image" Target="../media/image55.svg"/><Relationship Id="rId2" Type="http://schemas.openxmlformats.org/officeDocument/2006/relationships/video" Target="../media/media2.mp4"/><Relationship Id="rId16" Type="http://schemas.openxmlformats.org/officeDocument/2006/relationships/image" Target="../media/image54.png"/><Relationship Id="rId20" Type="http://schemas.openxmlformats.org/officeDocument/2006/relationships/image" Target="../media/image50.png"/><Relationship Id="rId1" Type="http://schemas.microsoft.com/office/2007/relationships/media" Target="../media/media2.mp4"/><Relationship Id="rId6" Type="http://schemas.openxmlformats.org/officeDocument/2006/relationships/image" Target="../media/image73.png"/><Relationship Id="rId11" Type="http://schemas.openxmlformats.org/officeDocument/2006/relationships/image" Target="../media/image64.svg"/><Relationship Id="rId5" Type="http://schemas.openxmlformats.org/officeDocument/2006/relationships/image" Target="../media/image72.svg"/><Relationship Id="rId15" Type="http://schemas.openxmlformats.org/officeDocument/2006/relationships/image" Target="../media/image78.svg"/><Relationship Id="rId10" Type="http://schemas.openxmlformats.org/officeDocument/2006/relationships/image" Target="../media/image63.png"/><Relationship Id="rId19" Type="http://schemas.openxmlformats.org/officeDocument/2006/relationships/image" Target="../media/image41.svg"/><Relationship Id="rId4" Type="http://schemas.openxmlformats.org/officeDocument/2006/relationships/image" Target="../media/image71.png"/><Relationship Id="rId9" Type="http://schemas.openxmlformats.org/officeDocument/2006/relationships/image" Target="../media/image76.svg"/><Relationship Id="rId14" Type="http://schemas.openxmlformats.org/officeDocument/2006/relationships/image" Target="../media/image77.png"/><Relationship Id="rId22" Type="http://schemas.openxmlformats.org/officeDocument/2006/relationships/image" Target="../media/image79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svg"/><Relationship Id="rId3" Type="http://schemas.openxmlformats.org/officeDocument/2006/relationships/image" Target="../media/image81.png"/><Relationship Id="rId7" Type="http://schemas.openxmlformats.org/officeDocument/2006/relationships/image" Target="../media/image42.png"/><Relationship Id="rId12" Type="http://schemas.openxmlformats.org/officeDocument/2006/relationships/image" Target="../media/image86.svg"/><Relationship Id="rId2" Type="http://schemas.openxmlformats.org/officeDocument/2006/relationships/image" Target="../media/image80.jp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4.svg"/><Relationship Id="rId11" Type="http://schemas.openxmlformats.org/officeDocument/2006/relationships/image" Target="../media/image85.png"/><Relationship Id="rId5" Type="http://schemas.openxmlformats.org/officeDocument/2006/relationships/image" Target="../media/image83.png"/><Relationship Id="rId10" Type="http://schemas.openxmlformats.org/officeDocument/2006/relationships/image" Target="../media/image41.svg"/><Relationship Id="rId4" Type="http://schemas.openxmlformats.org/officeDocument/2006/relationships/image" Target="../media/image82.svg"/><Relationship Id="rId9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59.svg"/><Relationship Id="rId18" Type="http://schemas.openxmlformats.org/officeDocument/2006/relationships/image" Target="../media/image40.png"/><Relationship Id="rId3" Type="http://schemas.openxmlformats.org/officeDocument/2006/relationships/slideLayout" Target="../slideLayouts/slideLayout54.xml"/><Relationship Id="rId21" Type="http://schemas.openxmlformats.org/officeDocument/2006/relationships/image" Target="../media/image51.svg"/><Relationship Id="rId7" Type="http://schemas.openxmlformats.org/officeDocument/2006/relationships/image" Target="../media/image74.svg"/><Relationship Id="rId12" Type="http://schemas.openxmlformats.org/officeDocument/2006/relationships/image" Target="../media/image58.png"/><Relationship Id="rId17" Type="http://schemas.openxmlformats.org/officeDocument/2006/relationships/image" Target="../media/image55.svg"/><Relationship Id="rId2" Type="http://schemas.openxmlformats.org/officeDocument/2006/relationships/video" Target="../media/media3.mp4"/><Relationship Id="rId16" Type="http://schemas.openxmlformats.org/officeDocument/2006/relationships/image" Target="../media/image54.png"/><Relationship Id="rId20" Type="http://schemas.openxmlformats.org/officeDocument/2006/relationships/image" Target="../media/image50.png"/><Relationship Id="rId1" Type="http://schemas.microsoft.com/office/2007/relationships/media" Target="../media/media3.mp4"/><Relationship Id="rId6" Type="http://schemas.openxmlformats.org/officeDocument/2006/relationships/image" Target="../media/image73.png"/><Relationship Id="rId11" Type="http://schemas.openxmlformats.org/officeDocument/2006/relationships/image" Target="../media/image64.svg"/><Relationship Id="rId5" Type="http://schemas.openxmlformats.org/officeDocument/2006/relationships/image" Target="../media/image72.svg"/><Relationship Id="rId15" Type="http://schemas.openxmlformats.org/officeDocument/2006/relationships/image" Target="../media/image78.svg"/><Relationship Id="rId10" Type="http://schemas.openxmlformats.org/officeDocument/2006/relationships/image" Target="../media/image63.png"/><Relationship Id="rId19" Type="http://schemas.openxmlformats.org/officeDocument/2006/relationships/image" Target="../media/image41.svg"/><Relationship Id="rId4" Type="http://schemas.openxmlformats.org/officeDocument/2006/relationships/image" Target="../media/image71.png"/><Relationship Id="rId9" Type="http://schemas.openxmlformats.org/officeDocument/2006/relationships/image" Target="../media/image76.svg"/><Relationship Id="rId14" Type="http://schemas.openxmlformats.org/officeDocument/2006/relationships/image" Target="../media/image77.png"/><Relationship Id="rId22" Type="http://schemas.openxmlformats.org/officeDocument/2006/relationships/image" Target="../media/image87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13" Type="http://schemas.openxmlformats.org/officeDocument/2006/relationships/image" Target="../media/image51.svg"/><Relationship Id="rId18" Type="http://schemas.openxmlformats.org/officeDocument/2006/relationships/image" Target="../media/image96.jpg"/><Relationship Id="rId3" Type="http://schemas.openxmlformats.org/officeDocument/2006/relationships/image" Target="../media/image89.svg"/><Relationship Id="rId7" Type="http://schemas.openxmlformats.org/officeDocument/2006/relationships/image" Target="../media/image37.svg"/><Relationship Id="rId12" Type="http://schemas.openxmlformats.org/officeDocument/2006/relationships/image" Target="../media/image50.png"/><Relationship Id="rId17" Type="http://schemas.openxmlformats.org/officeDocument/2006/relationships/image" Target="../media/image95.svg"/><Relationship Id="rId2" Type="http://schemas.openxmlformats.org/officeDocument/2006/relationships/image" Target="../media/image88.png"/><Relationship Id="rId16" Type="http://schemas.openxmlformats.org/officeDocument/2006/relationships/image" Target="../media/image94.pn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6.png"/><Relationship Id="rId11" Type="http://schemas.openxmlformats.org/officeDocument/2006/relationships/image" Target="../media/image93.svg"/><Relationship Id="rId5" Type="http://schemas.openxmlformats.org/officeDocument/2006/relationships/image" Target="../media/image66.svg"/><Relationship Id="rId15" Type="http://schemas.openxmlformats.org/officeDocument/2006/relationships/image" Target="../media/image86.svg"/><Relationship Id="rId10" Type="http://schemas.openxmlformats.org/officeDocument/2006/relationships/image" Target="../media/image92.png"/><Relationship Id="rId4" Type="http://schemas.openxmlformats.org/officeDocument/2006/relationships/image" Target="../media/image65.png"/><Relationship Id="rId9" Type="http://schemas.openxmlformats.org/officeDocument/2006/relationships/image" Target="../media/image91.svg"/><Relationship Id="rId14" Type="http://schemas.openxmlformats.org/officeDocument/2006/relationships/image" Target="../media/image85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59.svg"/><Relationship Id="rId18" Type="http://schemas.openxmlformats.org/officeDocument/2006/relationships/image" Target="../media/image40.png"/><Relationship Id="rId3" Type="http://schemas.openxmlformats.org/officeDocument/2006/relationships/slideLayout" Target="../slideLayouts/slideLayout54.xml"/><Relationship Id="rId21" Type="http://schemas.openxmlformats.org/officeDocument/2006/relationships/image" Target="../media/image51.svg"/><Relationship Id="rId7" Type="http://schemas.openxmlformats.org/officeDocument/2006/relationships/image" Target="../media/image74.svg"/><Relationship Id="rId12" Type="http://schemas.openxmlformats.org/officeDocument/2006/relationships/image" Target="../media/image58.png"/><Relationship Id="rId17" Type="http://schemas.openxmlformats.org/officeDocument/2006/relationships/image" Target="../media/image55.svg"/><Relationship Id="rId2" Type="http://schemas.openxmlformats.org/officeDocument/2006/relationships/video" Target="../media/media4.mp4"/><Relationship Id="rId16" Type="http://schemas.openxmlformats.org/officeDocument/2006/relationships/image" Target="../media/image54.png"/><Relationship Id="rId20" Type="http://schemas.openxmlformats.org/officeDocument/2006/relationships/image" Target="../media/image50.png"/><Relationship Id="rId1" Type="http://schemas.microsoft.com/office/2007/relationships/media" Target="../media/media4.mp4"/><Relationship Id="rId6" Type="http://schemas.openxmlformats.org/officeDocument/2006/relationships/image" Target="../media/image73.png"/><Relationship Id="rId11" Type="http://schemas.openxmlformats.org/officeDocument/2006/relationships/image" Target="../media/image64.svg"/><Relationship Id="rId5" Type="http://schemas.openxmlformats.org/officeDocument/2006/relationships/image" Target="../media/image72.svg"/><Relationship Id="rId15" Type="http://schemas.openxmlformats.org/officeDocument/2006/relationships/image" Target="../media/image78.svg"/><Relationship Id="rId10" Type="http://schemas.openxmlformats.org/officeDocument/2006/relationships/image" Target="../media/image63.png"/><Relationship Id="rId19" Type="http://schemas.openxmlformats.org/officeDocument/2006/relationships/image" Target="../media/image41.svg"/><Relationship Id="rId4" Type="http://schemas.openxmlformats.org/officeDocument/2006/relationships/image" Target="../media/image71.png"/><Relationship Id="rId9" Type="http://schemas.openxmlformats.org/officeDocument/2006/relationships/image" Target="../media/image76.svg"/><Relationship Id="rId14" Type="http://schemas.openxmlformats.org/officeDocument/2006/relationships/image" Target="../media/image77.png"/><Relationship Id="rId22" Type="http://schemas.openxmlformats.org/officeDocument/2006/relationships/image" Target="../media/image9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13" Type="http://schemas.openxmlformats.org/officeDocument/2006/relationships/image" Target="../media/image86.svg"/><Relationship Id="rId3" Type="http://schemas.openxmlformats.org/officeDocument/2006/relationships/image" Target="../media/image99.svg"/><Relationship Id="rId7" Type="http://schemas.openxmlformats.org/officeDocument/2006/relationships/image" Target="../media/image89.svg"/><Relationship Id="rId12" Type="http://schemas.openxmlformats.org/officeDocument/2006/relationships/image" Target="../media/image85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8.png"/><Relationship Id="rId11" Type="http://schemas.openxmlformats.org/officeDocument/2006/relationships/image" Target="../media/image101.svg"/><Relationship Id="rId5" Type="http://schemas.openxmlformats.org/officeDocument/2006/relationships/image" Target="../media/image53.svg"/><Relationship Id="rId15" Type="http://schemas.openxmlformats.org/officeDocument/2006/relationships/image" Target="../media/image91.svg"/><Relationship Id="rId10" Type="http://schemas.openxmlformats.org/officeDocument/2006/relationships/image" Target="../media/image100.png"/><Relationship Id="rId4" Type="http://schemas.openxmlformats.org/officeDocument/2006/relationships/image" Target="../media/image52.png"/><Relationship Id="rId9" Type="http://schemas.openxmlformats.org/officeDocument/2006/relationships/image" Target="../media/image66.svg"/><Relationship Id="rId14" Type="http://schemas.openxmlformats.org/officeDocument/2006/relationships/image" Target="../media/image90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13" Type="http://schemas.openxmlformats.org/officeDocument/2006/relationships/image" Target="../media/image107.svg"/><Relationship Id="rId3" Type="http://schemas.openxmlformats.org/officeDocument/2006/relationships/image" Target="../media/image101.svg"/><Relationship Id="rId7" Type="http://schemas.openxmlformats.org/officeDocument/2006/relationships/image" Target="../media/image39.svg"/><Relationship Id="rId12" Type="http://schemas.openxmlformats.org/officeDocument/2006/relationships/image" Target="../media/image106.png"/><Relationship Id="rId17" Type="http://schemas.openxmlformats.org/officeDocument/2006/relationships/image" Target="../media/image109.png"/><Relationship Id="rId2" Type="http://schemas.openxmlformats.org/officeDocument/2006/relationships/image" Target="../media/image100.png"/><Relationship Id="rId16" Type="http://schemas.openxmlformats.org/officeDocument/2006/relationships/image" Target="../media/image108.gif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8.png"/><Relationship Id="rId11" Type="http://schemas.openxmlformats.org/officeDocument/2006/relationships/image" Target="../media/image59.svg"/><Relationship Id="rId5" Type="http://schemas.openxmlformats.org/officeDocument/2006/relationships/image" Target="../media/image103.svg"/><Relationship Id="rId15" Type="http://schemas.openxmlformats.org/officeDocument/2006/relationships/image" Target="../media/image51.svg"/><Relationship Id="rId10" Type="http://schemas.openxmlformats.org/officeDocument/2006/relationships/image" Target="../media/image58.png"/><Relationship Id="rId4" Type="http://schemas.openxmlformats.org/officeDocument/2006/relationships/image" Target="../media/image102.png"/><Relationship Id="rId9" Type="http://schemas.openxmlformats.org/officeDocument/2006/relationships/image" Target="../media/image105.svg"/><Relationship Id="rId14" Type="http://schemas.openxmlformats.org/officeDocument/2006/relationships/image" Target="../media/image5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13" Type="http://schemas.openxmlformats.org/officeDocument/2006/relationships/image" Target="../media/image91.svg"/><Relationship Id="rId3" Type="http://schemas.openxmlformats.org/officeDocument/2006/relationships/image" Target="../media/image99.svg"/><Relationship Id="rId7" Type="http://schemas.openxmlformats.org/officeDocument/2006/relationships/image" Target="../media/image89.svg"/><Relationship Id="rId12" Type="http://schemas.openxmlformats.org/officeDocument/2006/relationships/image" Target="../media/image90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8.png"/><Relationship Id="rId11" Type="http://schemas.openxmlformats.org/officeDocument/2006/relationships/image" Target="../media/image101.svg"/><Relationship Id="rId5" Type="http://schemas.openxmlformats.org/officeDocument/2006/relationships/image" Target="../media/image53.svg"/><Relationship Id="rId10" Type="http://schemas.openxmlformats.org/officeDocument/2006/relationships/image" Target="../media/image100.png"/><Relationship Id="rId4" Type="http://schemas.openxmlformats.org/officeDocument/2006/relationships/image" Target="../media/image52.png"/><Relationship Id="rId9" Type="http://schemas.openxmlformats.org/officeDocument/2006/relationships/image" Target="../media/image66.sv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9.xml"/><Relationship Id="rId1" Type="http://schemas.openxmlformats.org/officeDocument/2006/relationships/tags" Target="../tags/tag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9.xml"/><Relationship Id="rId1" Type="http://schemas.openxmlformats.org/officeDocument/2006/relationships/tags" Target="../tags/tag5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78.svg"/><Relationship Id="rId18" Type="http://schemas.openxmlformats.org/officeDocument/2006/relationships/image" Target="../media/image109.png"/><Relationship Id="rId3" Type="http://schemas.openxmlformats.org/officeDocument/2006/relationships/image" Target="../media/image64.svg"/><Relationship Id="rId7" Type="http://schemas.openxmlformats.org/officeDocument/2006/relationships/image" Target="../media/image66.svg"/><Relationship Id="rId12" Type="http://schemas.openxmlformats.org/officeDocument/2006/relationships/image" Target="../media/image77.png"/><Relationship Id="rId17" Type="http://schemas.openxmlformats.org/officeDocument/2006/relationships/image" Target="../media/image37.svg"/><Relationship Id="rId2" Type="http://schemas.openxmlformats.org/officeDocument/2006/relationships/image" Target="../media/image63.png"/><Relationship Id="rId16" Type="http://schemas.openxmlformats.org/officeDocument/2006/relationships/image" Target="../media/image36.png"/><Relationship Id="rId20" Type="http://schemas.openxmlformats.org/officeDocument/2006/relationships/image" Target="../media/image111.jp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65.png"/><Relationship Id="rId11" Type="http://schemas.openxmlformats.org/officeDocument/2006/relationships/image" Target="../media/image51.svg"/><Relationship Id="rId5" Type="http://schemas.openxmlformats.org/officeDocument/2006/relationships/image" Target="../media/image39.svg"/><Relationship Id="rId15" Type="http://schemas.openxmlformats.org/officeDocument/2006/relationships/image" Target="../media/image55.svg"/><Relationship Id="rId10" Type="http://schemas.openxmlformats.org/officeDocument/2006/relationships/image" Target="../media/image50.png"/><Relationship Id="rId19" Type="http://schemas.openxmlformats.org/officeDocument/2006/relationships/image" Target="../media/image110.jpg"/><Relationship Id="rId4" Type="http://schemas.openxmlformats.org/officeDocument/2006/relationships/image" Target="../media/image38.png"/><Relationship Id="rId9" Type="http://schemas.openxmlformats.org/officeDocument/2006/relationships/image" Target="../media/image103.svg"/><Relationship Id="rId14" Type="http://schemas.openxmlformats.org/officeDocument/2006/relationships/image" Target="../media/image54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53.svg"/><Relationship Id="rId7" Type="http://schemas.openxmlformats.org/officeDocument/2006/relationships/image" Target="../media/image57.svg"/><Relationship Id="rId12" Type="http://schemas.openxmlformats.org/officeDocument/2006/relationships/image" Target="../media/image62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6.png"/><Relationship Id="rId11" Type="http://schemas.openxmlformats.org/officeDocument/2006/relationships/image" Target="../media/image61.svg"/><Relationship Id="rId5" Type="http://schemas.openxmlformats.org/officeDocument/2006/relationships/image" Target="../media/image55.svg"/><Relationship Id="rId10" Type="http://schemas.openxmlformats.org/officeDocument/2006/relationships/image" Target="../media/image60.png"/><Relationship Id="rId4" Type="http://schemas.openxmlformats.org/officeDocument/2006/relationships/image" Target="../media/image54.png"/><Relationship Id="rId9" Type="http://schemas.openxmlformats.org/officeDocument/2006/relationships/image" Target="../media/image59.sv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113.svg"/><Relationship Id="rId7" Type="http://schemas.openxmlformats.org/officeDocument/2006/relationships/image" Target="../media/image64.sv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63.png"/><Relationship Id="rId11" Type="http://schemas.openxmlformats.org/officeDocument/2006/relationships/image" Target="../media/image115.svg"/><Relationship Id="rId5" Type="http://schemas.openxmlformats.org/officeDocument/2006/relationships/image" Target="../media/image33.svg"/><Relationship Id="rId10" Type="http://schemas.openxmlformats.org/officeDocument/2006/relationships/image" Target="../media/image114.png"/><Relationship Id="rId4" Type="http://schemas.openxmlformats.org/officeDocument/2006/relationships/image" Target="../media/image32.png"/><Relationship Id="rId9" Type="http://schemas.openxmlformats.org/officeDocument/2006/relationships/image" Target="../media/image37.sv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1345898" y="1426636"/>
            <a:ext cx="9500228" cy="1442976"/>
            <a:chOff x="2122346" y="1069976"/>
            <a:chExt cx="7125171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2122346" y="1069976"/>
              <a:ext cx="7125171" cy="6847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377"/>
              <a:r>
                <a:rPr lang="en-US" altLang="zh-CN" sz="5333" dirty="0">
                  <a:solidFill>
                    <a:srgbClr val="FCB6C5"/>
                  </a:solidFill>
                  <a:latin typeface="#9Slide03 AmpleSoft Bold" panose="02000000000000000000" pitchFamily="2" charset="0"/>
                  <a:ea typeface="华康海报体W12(P)" panose="040B0C00000000000000" pitchFamily="82" charset="-122"/>
                </a:rPr>
                <a:t>CHÀO MỪNG CÁC CON HỌC SINH</a:t>
              </a:r>
              <a:endParaRPr lang="zh-CN" altLang="en-US" sz="5333" dirty="0">
                <a:solidFill>
                  <a:srgbClr val="FCB6C5"/>
                </a:solidFill>
                <a:latin typeface="#9Slide03 AmpleSoft Bold" panose="02000000000000000000" pitchFamily="2" charset="0"/>
                <a:ea typeface="华康海报体W12(P)" panose="040B0C00000000000000" pitchFamily="82" charset="-122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3402230" y="1805746"/>
              <a:ext cx="460124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914377"/>
              <a:r>
                <a:rPr lang="en-US" altLang="zh-CN" spc="400" dirty="0">
                  <a:solidFill>
                    <a:srgbClr val="6D5044"/>
                  </a:solidFill>
                  <a:latin typeface="Arial"/>
                  <a:ea typeface="微软雅黑"/>
                </a:rPr>
                <a:t>ĐẾN VỚI LỚP TRỰC TUYẾN HÔM NAY</a:t>
              </a:r>
              <a:endParaRPr lang="zh-CN" altLang="en-US" spc="400" dirty="0">
                <a:solidFill>
                  <a:srgbClr val="6D5044"/>
                </a:solidFill>
                <a:latin typeface="Arial"/>
                <a:ea typeface="微软雅黑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232" r="15631" b="20320"/>
          <a:stretch>
            <a:fillRect/>
          </a:stretch>
        </p:blipFill>
        <p:spPr bwMode="auto">
          <a:xfrm>
            <a:off x="0" y="-816746"/>
            <a:ext cx="12192000" cy="7674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903836" y="439978"/>
            <a:ext cx="587759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Thứ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sáu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ngày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8 - 10 - 2021</a:t>
            </a: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158272" y="1009527"/>
            <a:ext cx="261699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làm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văn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213862" y="1675436"/>
            <a:ext cx="352950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Kể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về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lġ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em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6396BBB-90C2-4454-B673-591906675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010" y="2890888"/>
            <a:ext cx="13429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</a:rPr>
              <a:t>Ǩn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C24F53E-EB0D-45C8-B477-4DE103549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954" y="3490670"/>
            <a:ext cx="607119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Tìm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m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Ŏ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trong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các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bằng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nhau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3F969A-21B7-4A81-80A0-6BF8A0A6F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0569" y="4116682"/>
            <a:ext cx="236751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en-US" sz="2800" b="1" dirty="0">
                <a:solidFill>
                  <a:srgbClr val="FFFF00"/>
                </a:solidFill>
                <a:latin typeface="HP001 4 hàng" panose="020B0603050302020204" pitchFamily="34" charset="0"/>
              </a:rPr>
              <a:t>c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m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Ŏ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</a:rPr>
              <a:t>số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72479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8" name="Text Box 6">
            <a:extLst>
              <a:ext uri="{FF2B5EF4-FFF2-40B4-BE49-F238E27FC236}">
                <a16:creationId xmlns:a16="http://schemas.microsoft.com/office/drawing/2014/main" id="{71AB8F22-07F3-4D0D-9B2B-23CF302396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38151"/>
            <a:ext cx="2286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33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en-US" sz="2800" dirty="0" err="1">
                <a:solidFill>
                  <a:srgbClr val="33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800" dirty="0">
                <a:solidFill>
                  <a:srgbClr val="33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33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altLang="en-US" sz="2800" dirty="0">
                <a:solidFill>
                  <a:srgbClr val="33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90119" name="Text Box 7">
            <a:extLst>
              <a:ext uri="{FF2B5EF4-FFF2-40B4-BE49-F238E27FC236}">
                <a16:creationId xmlns:a16="http://schemas.microsoft.com/office/drawing/2014/main" id="{400DF72B-8CC1-473F-B01C-20EF07F66F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048000"/>
            <a:ext cx="2173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alt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alt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90120" name="Text Box 8">
            <a:extLst>
              <a:ext uri="{FF2B5EF4-FFF2-40B4-BE49-F238E27FC236}">
                <a16:creationId xmlns:a16="http://schemas.microsoft.com/office/drawing/2014/main" id="{00B480CE-6B71-4B92-9D27-33B5C06AC0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505201"/>
            <a:ext cx="41910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Chia 12 </a:t>
            </a:r>
            <a:r>
              <a:rPr lang="en-US" alt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kẹo</a:t>
            </a:r>
            <a:r>
              <a:rPr lang="en-US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lang="en-US" alt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062" name="Text Box 10">
            <a:extLst>
              <a:ext uri="{FF2B5EF4-FFF2-40B4-BE49-F238E27FC236}">
                <a16:creationId xmlns:a16="http://schemas.microsoft.com/office/drawing/2014/main" id="{B9E74F3E-1EBC-4B3F-8F79-56163EB905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2672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Mỗi phần đó là     số kẹo.</a:t>
            </a:r>
          </a:p>
        </p:txBody>
      </p:sp>
      <p:graphicFrame>
        <p:nvGraphicFramePr>
          <p:cNvPr id="1027" name="Object 11">
            <a:extLst>
              <a:ext uri="{FF2B5EF4-FFF2-40B4-BE49-F238E27FC236}">
                <a16:creationId xmlns:a16="http://schemas.microsoft.com/office/drawing/2014/main" id="{72725394-66C9-4F2C-B277-08858523657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33800" y="4038600"/>
          <a:ext cx="357188" cy="889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" name="Equation" r:id="rId3" imgW="114111" imgH="352229" progId="Equation.3">
                  <p:embed/>
                </p:oleObj>
              </mc:Choice>
              <mc:Fallback>
                <p:oleObj name="Equation" r:id="rId3" imgW="114111" imgH="352229" progId="Equation.3">
                  <p:embed/>
                  <p:pic>
                    <p:nvPicPr>
                      <p:cNvPr id="1027" name="Object 11">
                        <a:extLst>
                          <a:ext uri="{FF2B5EF4-FFF2-40B4-BE49-F238E27FC236}">
                            <a16:creationId xmlns:a16="http://schemas.microsoft.com/office/drawing/2014/main" id="{72725394-66C9-4F2C-B277-08858523657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33800" y="4038600"/>
                        <a:ext cx="357188" cy="889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67" name="Group 43">
            <a:extLst>
              <a:ext uri="{FF2B5EF4-FFF2-40B4-BE49-F238E27FC236}">
                <a16:creationId xmlns:a16="http://schemas.microsoft.com/office/drawing/2014/main" id="{D3C13260-5A5E-4A1F-AE8A-4848E800F435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752600" y="1676400"/>
          <a:ext cx="4800600" cy="11430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480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143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highlight>
                          <a:srgbClr val="333300"/>
                        </a:highlight>
                        <a:latin typeface="Arial" charset="0"/>
                      </a:endParaRPr>
                    </a:p>
                  </a:txBody>
                  <a:tcPr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" name="Group 22">
            <a:extLst>
              <a:ext uri="{FF2B5EF4-FFF2-40B4-BE49-F238E27FC236}">
                <a16:creationId xmlns:a16="http://schemas.microsoft.com/office/drawing/2014/main" id="{DD3F2D89-4D42-4C77-B20D-0B9BEEF1359E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381000"/>
            <a:ext cx="7010400" cy="889000"/>
            <a:chOff x="1248" y="1480"/>
            <a:chExt cx="4320" cy="560"/>
          </a:xfrm>
        </p:grpSpPr>
        <p:graphicFrame>
          <p:nvGraphicFramePr>
            <p:cNvPr id="8" name="Object 23">
              <a:extLst>
                <a:ext uri="{FF2B5EF4-FFF2-40B4-BE49-F238E27FC236}">
                  <a16:creationId xmlns:a16="http://schemas.microsoft.com/office/drawing/2014/main" id="{6CE0CC37-3D4D-4872-AA37-6E59165843E4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4247" y="1480"/>
            <a:ext cx="217" cy="5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53" name="Equation" r:id="rId5" imgW="114111" imgH="352229" progId="Equation.3">
                    <p:embed/>
                  </p:oleObj>
                </mc:Choice>
                <mc:Fallback>
                  <p:oleObj name="Equation" r:id="rId5" imgW="114111" imgH="352229" progId="Equation.3">
                    <p:embed/>
                    <p:pic>
                      <p:nvPicPr>
                        <p:cNvPr id="8" name="Object 23">
                          <a:extLst>
                            <a:ext uri="{FF2B5EF4-FFF2-40B4-BE49-F238E27FC236}">
                              <a16:creationId xmlns:a16="http://schemas.microsoft.com/office/drawing/2014/main" id="{6CE0CC37-3D4D-4872-AA37-6E59165843E4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47" y="1480"/>
                          <a:ext cx="217" cy="56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75" name="Text Box 24">
              <a:extLst>
                <a:ext uri="{FF2B5EF4-FFF2-40B4-BE49-F238E27FC236}">
                  <a16:creationId xmlns:a16="http://schemas.microsoft.com/office/drawing/2014/main" id="{A4E65E00-7774-4D89-9790-7E0C858D7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1480"/>
              <a:ext cx="4320" cy="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algn="just" fontAlgn="base">
                <a:lnSpc>
                  <a:spcPct val="130000"/>
                </a:lnSpc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Chị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12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cái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kẹo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chị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cho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em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kẹo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dirty="0" err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đó</a:t>
              </a:r>
              <a:r>
                <a:rPr lang="en-US" altLang="en-US" sz="28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      </a:t>
              </a:r>
            </a:p>
          </p:txBody>
        </p:sp>
      </p:grpSp>
      <p:sp>
        <p:nvSpPr>
          <p:cNvPr id="90137" name="Line 25">
            <a:extLst>
              <a:ext uri="{FF2B5EF4-FFF2-40B4-BE49-F238E27FC236}">
                <a16:creationId xmlns:a16="http://schemas.microsoft.com/office/drawing/2014/main" id="{80C3331F-A343-44A7-91A8-40A8925786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6600" y="1676400"/>
            <a:ext cx="0" cy="1143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  <a:latin typeface="Garamond" pitchFamily="18" charset="0"/>
            </a:endParaRPr>
          </a:p>
        </p:txBody>
      </p:sp>
      <p:sp>
        <p:nvSpPr>
          <p:cNvPr id="90138" name="Line 26">
            <a:extLst>
              <a:ext uri="{FF2B5EF4-FFF2-40B4-BE49-F238E27FC236}">
                <a16:creationId xmlns:a16="http://schemas.microsoft.com/office/drawing/2014/main" id="{78CA7638-6EE3-440C-9557-091730C83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3000" y="1676400"/>
            <a:ext cx="0" cy="1143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  <a:latin typeface="Garamond" pitchFamily="18" charset="0"/>
            </a:endParaRPr>
          </a:p>
        </p:txBody>
      </p:sp>
      <p:grpSp>
        <p:nvGrpSpPr>
          <p:cNvPr id="3" name="Group 27">
            <a:extLst>
              <a:ext uri="{FF2B5EF4-FFF2-40B4-BE49-F238E27FC236}">
                <a16:creationId xmlns:a16="http://schemas.microsoft.com/office/drawing/2014/main" id="{C69E5578-0EDB-46FF-A50A-8AB0250BBA87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1752600"/>
            <a:ext cx="4648200" cy="977900"/>
            <a:chOff x="2640" y="2232"/>
            <a:chExt cx="2928" cy="616"/>
          </a:xfrm>
        </p:grpSpPr>
        <p:pic>
          <p:nvPicPr>
            <p:cNvPr id="1063" name="Picture 28" descr="kẹo">
              <a:extLst>
                <a:ext uri="{FF2B5EF4-FFF2-40B4-BE49-F238E27FC236}">
                  <a16:creationId xmlns:a16="http://schemas.microsoft.com/office/drawing/2014/main" id="{FEF80762-4B4D-4C11-9327-2591F6545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223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4" name="Picture 29" descr="kẹo">
              <a:extLst>
                <a:ext uri="{FF2B5EF4-FFF2-40B4-BE49-F238E27FC236}">
                  <a16:creationId xmlns:a16="http://schemas.microsoft.com/office/drawing/2014/main" id="{AE925A1A-F767-4F9C-81DF-CECF54EE62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0" y="223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5" name="Picture 30" descr="kẹo">
              <a:extLst>
                <a:ext uri="{FF2B5EF4-FFF2-40B4-BE49-F238E27FC236}">
                  <a16:creationId xmlns:a16="http://schemas.microsoft.com/office/drawing/2014/main" id="{57A7AFE6-37C8-4483-BAC8-8A5BCD99B2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259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6" name="Picture 31" descr="kẹo">
              <a:extLst>
                <a:ext uri="{FF2B5EF4-FFF2-40B4-BE49-F238E27FC236}">
                  <a16:creationId xmlns:a16="http://schemas.microsoft.com/office/drawing/2014/main" id="{3AC1DFC6-AAD3-4D5C-B317-DF2F128261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0" y="259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32" descr="kẹo">
              <a:extLst>
                <a:ext uri="{FF2B5EF4-FFF2-40B4-BE49-F238E27FC236}">
                  <a16:creationId xmlns:a16="http://schemas.microsoft.com/office/drawing/2014/main" id="{CC340DF9-2808-4D53-B3E3-461200EF9C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6" y="223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8" name="Picture 33" descr="kẹo">
              <a:extLst>
                <a:ext uri="{FF2B5EF4-FFF2-40B4-BE49-F238E27FC236}">
                  <a16:creationId xmlns:a16="http://schemas.microsoft.com/office/drawing/2014/main" id="{9AE7CA74-1B24-4470-8B87-6AFEF9CBC1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6" y="223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9" name="Picture 34" descr="kẹo">
              <a:extLst>
                <a:ext uri="{FF2B5EF4-FFF2-40B4-BE49-F238E27FC236}">
                  <a16:creationId xmlns:a16="http://schemas.microsoft.com/office/drawing/2014/main" id="{3BE2A0CE-DE02-4494-9D82-738F4F938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6" y="259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0" name="Picture 35" descr="kẹo">
              <a:extLst>
                <a:ext uri="{FF2B5EF4-FFF2-40B4-BE49-F238E27FC236}">
                  <a16:creationId xmlns:a16="http://schemas.microsoft.com/office/drawing/2014/main" id="{FA0DDED0-D809-4A72-AD30-2343AC7BC9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6" y="259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1" name="Picture 36" descr="kẹo">
              <a:extLst>
                <a:ext uri="{FF2B5EF4-FFF2-40B4-BE49-F238E27FC236}">
                  <a16:creationId xmlns:a16="http://schemas.microsoft.com/office/drawing/2014/main" id="{E3806BEE-36B8-45B4-B33F-D4DAA21316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4" y="223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2" name="Picture 37" descr="kẹo">
              <a:extLst>
                <a:ext uri="{FF2B5EF4-FFF2-40B4-BE49-F238E27FC236}">
                  <a16:creationId xmlns:a16="http://schemas.microsoft.com/office/drawing/2014/main" id="{851F4095-1042-4B69-9973-3A06941B28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4" y="223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3" name="Picture 38" descr="kẹo">
              <a:extLst>
                <a:ext uri="{FF2B5EF4-FFF2-40B4-BE49-F238E27FC236}">
                  <a16:creationId xmlns:a16="http://schemas.microsoft.com/office/drawing/2014/main" id="{67B2AAE0-A570-4BE7-9FB6-8EAACD7DA9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4" y="259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4" name="Picture 39" descr="kẹo">
              <a:extLst>
                <a:ext uri="{FF2B5EF4-FFF2-40B4-BE49-F238E27FC236}">
                  <a16:creationId xmlns:a16="http://schemas.microsoft.com/office/drawing/2014/main" id="{8ACB132A-48DD-47B4-8F69-195135F459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4" y="2592"/>
              <a:ext cx="38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2167" name="Text Box 7">
            <a:extLst>
              <a:ext uri="{FF2B5EF4-FFF2-40B4-BE49-F238E27FC236}">
                <a16:creationId xmlns:a16="http://schemas.microsoft.com/office/drawing/2014/main" id="{D9CED991-1534-4B9B-AC4C-60ABFA7543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765301"/>
            <a:ext cx="2286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C00000"/>
                </a:solidFill>
              </a:rPr>
              <a:t>      </a:t>
            </a:r>
            <a:r>
              <a:rPr lang="en-US" altLang="en-US" sz="2800" dirty="0" err="1">
                <a:solidFill>
                  <a:srgbClr val="C00000"/>
                </a:solidFill>
              </a:rPr>
              <a:t>Tãm</a:t>
            </a:r>
            <a:r>
              <a:rPr lang="en-US" altLang="en-US" sz="2800" dirty="0">
                <a:solidFill>
                  <a:srgbClr val="C00000"/>
                </a:solidFill>
              </a:rPr>
              <a:t> t¾t:</a:t>
            </a:r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866AB572-7BCB-437B-94FE-7C6DE258C85D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2743200"/>
            <a:ext cx="3124200" cy="152400"/>
            <a:chOff x="192" y="2640"/>
            <a:chExt cx="1968" cy="96"/>
          </a:xfrm>
        </p:grpSpPr>
        <p:sp>
          <p:nvSpPr>
            <p:cNvPr id="1060" name="Line 9">
              <a:extLst>
                <a:ext uri="{FF2B5EF4-FFF2-40B4-BE49-F238E27FC236}">
                  <a16:creationId xmlns:a16="http://schemas.microsoft.com/office/drawing/2014/main" id="{25FB032B-A438-49CD-B226-8431723FE2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" y="2688"/>
              <a:ext cx="1968" cy="0"/>
            </a:xfrm>
            <a:prstGeom prst="line">
              <a:avLst/>
            </a:pr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FFFFFF"/>
                </a:solidFill>
                <a:latin typeface="Garamond" pitchFamily="18" charset="0"/>
              </a:endParaRPr>
            </a:p>
          </p:txBody>
        </p:sp>
        <p:sp>
          <p:nvSpPr>
            <p:cNvPr id="1061" name="Line 10">
              <a:extLst>
                <a:ext uri="{FF2B5EF4-FFF2-40B4-BE49-F238E27FC236}">
                  <a16:creationId xmlns:a16="http://schemas.microsoft.com/office/drawing/2014/main" id="{EF3AE848-B78D-4EBF-89C0-CB644C9EFC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" y="2640"/>
              <a:ext cx="0" cy="96"/>
            </a:xfrm>
            <a:prstGeom prst="line">
              <a:avLst/>
            </a:pr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FFFFFF"/>
                </a:solidFill>
                <a:latin typeface="Garamond" pitchFamily="18" charset="0"/>
              </a:endParaRPr>
            </a:p>
          </p:txBody>
        </p:sp>
        <p:sp>
          <p:nvSpPr>
            <p:cNvPr id="10" name="Line 11">
              <a:extLst>
                <a:ext uri="{FF2B5EF4-FFF2-40B4-BE49-F238E27FC236}">
                  <a16:creationId xmlns:a16="http://schemas.microsoft.com/office/drawing/2014/main" id="{07C74EEA-FC1D-43B1-B69C-6856AE53B5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0" y="2640"/>
              <a:ext cx="0" cy="96"/>
            </a:xfrm>
            <a:prstGeom prst="line">
              <a:avLst/>
            </a:pr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FFFFFF"/>
                </a:solidFill>
                <a:latin typeface="Garamond" pitchFamily="18" charset="0"/>
              </a:endParaRPr>
            </a:p>
          </p:txBody>
        </p:sp>
      </p:grpSp>
      <p:grpSp>
        <p:nvGrpSpPr>
          <p:cNvPr id="5" name="Group 12">
            <a:extLst>
              <a:ext uri="{FF2B5EF4-FFF2-40B4-BE49-F238E27FC236}">
                <a16:creationId xmlns:a16="http://schemas.microsoft.com/office/drawing/2014/main" id="{01D8568B-157F-463C-AD23-1437D606AEB0}"/>
              </a:ext>
            </a:extLst>
          </p:cNvPr>
          <p:cNvGrpSpPr>
            <a:grpSpLocks/>
          </p:cNvGrpSpPr>
          <p:nvPr/>
        </p:nvGrpSpPr>
        <p:grpSpPr bwMode="auto">
          <a:xfrm>
            <a:off x="8204200" y="2743200"/>
            <a:ext cx="1068388" cy="152400"/>
            <a:chOff x="848" y="2640"/>
            <a:chExt cx="673" cy="96"/>
          </a:xfrm>
        </p:grpSpPr>
        <p:sp>
          <p:nvSpPr>
            <p:cNvPr id="1058" name="Line 13">
              <a:extLst>
                <a:ext uri="{FF2B5EF4-FFF2-40B4-BE49-F238E27FC236}">
                  <a16:creationId xmlns:a16="http://schemas.microsoft.com/office/drawing/2014/main" id="{B2901381-8700-457B-BB2F-7798ACDA2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1" y="2640"/>
              <a:ext cx="0" cy="9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FFFFFF"/>
                </a:solidFill>
                <a:latin typeface="Garamond" pitchFamily="18" charset="0"/>
              </a:endParaRPr>
            </a:p>
          </p:txBody>
        </p:sp>
        <p:sp>
          <p:nvSpPr>
            <p:cNvPr id="1059" name="Line 14">
              <a:extLst>
                <a:ext uri="{FF2B5EF4-FFF2-40B4-BE49-F238E27FC236}">
                  <a16:creationId xmlns:a16="http://schemas.microsoft.com/office/drawing/2014/main" id="{4FC7F0DB-6F1B-4DD1-8B54-DE100241E3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" y="2640"/>
              <a:ext cx="0" cy="9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FFFFFF"/>
                </a:solidFill>
                <a:latin typeface="Garamond" pitchFamily="18" charset="0"/>
              </a:endParaRPr>
            </a:p>
          </p:txBody>
        </p:sp>
      </p:grpSp>
      <p:grpSp>
        <p:nvGrpSpPr>
          <p:cNvPr id="6" name="Group 15">
            <a:extLst>
              <a:ext uri="{FF2B5EF4-FFF2-40B4-BE49-F238E27FC236}">
                <a16:creationId xmlns:a16="http://schemas.microsoft.com/office/drawing/2014/main" id="{CDF0F385-C43B-4C40-A230-F5F850CB4C1F}"/>
              </a:ext>
            </a:extLst>
          </p:cNvPr>
          <p:cNvGrpSpPr>
            <a:grpSpLocks/>
          </p:cNvGrpSpPr>
          <p:nvPr/>
        </p:nvGrpSpPr>
        <p:grpSpPr bwMode="auto">
          <a:xfrm>
            <a:off x="7191376" y="2197101"/>
            <a:ext cx="974725" cy="879475"/>
            <a:chOff x="210" y="2296"/>
            <a:chExt cx="614" cy="554"/>
          </a:xfrm>
        </p:grpSpPr>
        <p:sp>
          <p:nvSpPr>
            <p:cNvPr id="1055" name="Text Box 16">
              <a:extLst>
                <a:ext uri="{FF2B5EF4-FFF2-40B4-BE49-F238E27FC236}">
                  <a16:creationId xmlns:a16="http://schemas.microsoft.com/office/drawing/2014/main" id="{36A5DDAD-4F75-4769-BDEE-5704C6D50B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" y="2296"/>
              <a:ext cx="57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400" dirty="0"/>
                <a:t>?</a:t>
              </a:r>
              <a:r>
                <a:rPr lang="en-US" altLang="en-US" sz="2400" dirty="0" err="1"/>
                <a:t>kÑo</a:t>
              </a:r>
              <a:endParaRPr lang="en-US" altLang="en-US" sz="2400" dirty="0"/>
            </a:p>
          </p:txBody>
        </p:sp>
        <p:sp>
          <p:nvSpPr>
            <p:cNvPr id="1056" name="Arc 17">
              <a:extLst>
                <a:ext uri="{FF2B5EF4-FFF2-40B4-BE49-F238E27FC236}">
                  <a16:creationId xmlns:a16="http://schemas.microsoft.com/office/drawing/2014/main" id="{E180F3B3-D398-4E37-A6EE-1F3AD0F8F776}"/>
                </a:ext>
              </a:extLst>
            </p:cNvPr>
            <p:cNvSpPr>
              <a:spLocks/>
            </p:cNvSpPr>
            <p:nvPr/>
          </p:nvSpPr>
          <p:spPr bwMode="auto">
            <a:xfrm rot="14949890" flipV="1">
              <a:off x="532" y="2455"/>
              <a:ext cx="233" cy="336"/>
            </a:xfrm>
            <a:custGeom>
              <a:avLst/>
              <a:gdLst>
                <a:gd name="T0" fmla="*/ 0 w 11621"/>
                <a:gd name="T1" fmla="*/ 0 h 21600"/>
                <a:gd name="T2" fmla="*/ 0 w 11621"/>
                <a:gd name="T3" fmla="*/ 0 h 21600"/>
                <a:gd name="T4" fmla="*/ 0 w 11621"/>
                <a:gd name="T5" fmla="*/ 0 h 21600"/>
                <a:gd name="T6" fmla="*/ 0 60000 65536"/>
                <a:gd name="T7" fmla="*/ 0 60000 65536"/>
                <a:gd name="T8" fmla="*/ 0 60000 65536"/>
                <a:gd name="T9" fmla="*/ 0 w 11621"/>
                <a:gd name="T10" fmla="*/ 0 h 21600"/>
                <a:gd name="T11" fmla="*/ 11621 w 1162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621" h="21600" fill="none" extrusionOk="0">
                  <a:moveTo>
                    <a:pt x="-1" y="0"/>
                  </a:moveTo>
                  <a:cubicBezTo>
                    <a:pt x="4117" y="0"/>
                    <a:pt x="8149" y="1177"/>
                    <a:pt x="11620" y="3392"/>
                  </a:cubicBezTo>
                </a:path>
                <a:path w="11621" h="21600" stroke="0" extrusionOk="0">
                  <a:moveTo>
                    <a:pt x="-1" y="0"/>
                  </a:moveTo>
                  <a:cubicBezTo>
                    <a:pt x="4117" y="0"/>
                    <a:pt x="8149" y="1177"/>
                    <a:pt x="11620" y="3392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/>
            </a:p>
          </p:txBody>
        </p:sp>
        <p:sp>
          <p:nvSpPr>
            <p:cNvPr id="1057" name="Arc 18">
              <a:extLst>
                <a:ext uri="{FF2B5EF4-FFF2-40B4-BE49-F238E27FC236}">
                  <a16:creationId xmlns:a16="http://schemas.microsoft.com/office/drawing/2014/main" id="{7DCD28B4-3FC3-4CB5-A9DA-34AA508BF4E6}"/>
                </a:ext>
              </a:extLst>
            </p:cNvPr>
            <p:cNvSpPr>
              <a:spLocks/>
            </p:cNvSpPr>
            <p:nvPr/>
          </p:nvSpPr>
          <p:spPr bwMode="auto">
            <a:xfrm rot="8684256" flipV="1">
              <a:off x="210" y="2514"/>
              <a:ext cx="184" cy="336"/>
            </a:xfrm>
            <a:custGeom>
              <a:avLst/>
              <a:gdLst>
                <a:gd name="T0" fmla="*/ 0 w 15059"/>
                <a:gd name="T1" fmla="*/ 0 h 21600"/>
                <a:gd name="T2" fmla="*/ 0 w 15059"/>
                <a:gd name="T3" fmla="*/ 0 h 21600"/>
                <a:gd name="T4" fmla="*/ 0 w 15059"/>
                <a:gd name="T5" fmla="*/ 0 h 21600"/>
                <a:gd name="T6" fmla="*/ 0 60000 65536"/>
                <a:gd name="T7" fmla="*/ 0 60000 65536"/>
                <a:gd name="T8" fmla="*/ 0 60000 65536"/>
                <a:gd name="T9" fmla="*/ 0 w 15059"/>
                <a:gd name="T10" fmla="*/ 0 h 21600"/>
                <a:gd name="T11" fmla="*/ 15059 w 15059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059" h="21600" fill="none" extrusionOk="0">
                  <a:moveTo>
                    <a:pt x="-1" y="0"/>
                  </a:moveTo>
                  <a:cubicBezTo>
                    <a:pt x="5624" y="0"/>
                    <a:pt x="11026" y="2193"/>
                    <a:pt x="15059" y="6114"/>
                  </a:cubicBezTo>
                </a:path>
                <a:path w="15059" h="21600" stroke="0" extrusionOk="0">
                  <a:moveTo>
                    <a:pt x="-1" y="0"/>
                  </a:moveTo>
                  <a:cubicBezTo>
                    <a:pt x="5624" y="0"/>
                    <a:pt x="11026" y="2193"/>
                    <a:pt x="15059" y="6114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/>
            </a:p>
          </p:txBody>
        </p:sp>
      </p:grpSp>
      <p:grpSp>
        <p:nvGrpSpPr>
          <p:cNvPr id="7" name="Group 19">
            <a:extLst>
              <a:ext uri="{FF2B5EF4-FFF2-40B4-BE49-F238E27FC236}">
                <a16:creationId xmlns:a16="http://schemas.microsoft.com/office/drawing/2014/main" id="{61647B53-580C-43B5-B0E4-E91361B893C8}"/>
              </a:ext>
            </a:extLst>
          </p:cNvPr>
          <p:cNvGrpSpPr>
            <a:grpSpLocks/>
          </p:cNvGrpSpPr>
          <p:nvPr/>
        </p:nvGrpSpPr>
        <p:grpSpPr bwMode="auto">
          <a:xfrm>
            <a:off x="7134225" y="1482726"/>
            <a:ext cx="3060700" cy="1997075"/>
            <a:chOff x="174" y="1846"/>
            <a:chExt cx="1928" cy="1258"/>
          </a:xfrm>
        </p:grpSpPr>
        <p:sp>
          <p:nvSpPr>
            <p:cNvPr id="1052" name="Arc 20">
              <a:extLst>
                <a:ext uri="{FF2B5EF4-FFF2-40B4-BE49-F238E27FC236}">
                  <a16:creationId xmlns:a16="http://schemas.microsoft.com/office/drawing/2014/main" id="{47514ADF-D16C-4759-982C-E99038C1B256}"/>
                </a:ext>
              </a:extLst>
            </p:cNvPr>
            <p:cNvSpPr>
              <a:spLocks/>
            </p:cNvSpPr>
            <p:nvPr/>
          </p:nvSpPr>
          <p:spPr bwMode="auto">
            <a:xfrm rot="21138127" flipV="1">
              <a:off x="1146" y="1872"/>
              <a:ext cx="956" cy="1066"/>
            </a:xfrm>
            <a:custGeom>
              <a:avLst/>
              <a:gdLst>
                <a:gd name="T0" fmla="*/ 0 w 11621"/>
                <a:gd name="T1" fmla="*/ 0 h 21207"/>
                <a:gd name="T2" fmla="*/ 0 w 11621"/>
                <a:gd name="T3" fmla="*/ 0 h 21207"/>
                <a:gd name="T4" fmla="*/ 0 w 11621"/>
                <a:gd name="T5" fmla="*/ 0 h 21207"/>
                <a:gd name="T6" fmla="*/ 0 60000 65536"/>
                <a:gd name="T7" fmla="*/ 0 60000 65536"/>
                <a:gd name="T8" fmla="*/ 0 60000 65536"/>
                <a:gd name="T9" fmla="*/ 0 w 11621"/>
                <a:gd name="T10" fmla="*/ 0 h 21207"/>
                <a:gd name="T11" fmla="*/ 11621 w 11621"/>
                <a:gd name="T12" fmla="*/ 21207 h 2120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621" h="21207" fill="none" extrusionOk="0">
                  <a:moveTo>
                    <a:pt x="4099" y="-1"/>
                  </a:moveTo>
                  <a:cubicBezTo>
                    <a:pt x="6773" y="516"/>
                    <a:pt x="9325" y="1534"/>
                    <a:pt x="11620" y="2999"/>
                  </a:cubicBezTo>
                </a:path>
                <a:path w="11621" h="21207" stroke="0" extrusionOk="0">
                  <a:moveTo>
                    <a:pt x="4099" y="-1"/>
                  </a:moveTo>
                  <a:cubicBezTo>
                    <a:pt x="6773" y="516"/>
                    <a:pt x="9325" y="1534"/>
                    <a:pt x="11620" y="2999"/>
                  </a:cubicBezTo>
                  <a:lnTo>
                    <a:pt x="0" y="21207"/>
                  </a:lnTo>
                  <a:lnTo>
                    <a:pt x="4099" y="-1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wrap="none" anchor="ctr"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/>
            </a:p>
          </p:txBody>
        </p:sp>
        <p:sp>
          <p:nvSpPr>
            <p:cNvPr id="1053" name="Text Box 21">
              <a:extLst>
                <a:ext uri="{FF2B5EF4-FFF2-40B4-BE49-F238E27FC236}">
                  <a16:creationId xmlns:a16="http://schemas.microsoft.com/office/drawing/2014/main" id="{D236432B-1ECB-4604-9461-FB72E15B15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6" y="2816"/>
              <a:ext cx="105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400">
                  <a:solidFill>
                    <a:srgbClr val="0000FF"/>
                  </a:solidFill>
                </a:rPr>
                <a:t>12 c¸i kÑo</a:t>
              </a:r>
            </a:p>
          </p:txBody>
        </p:sp>
        <p:sp>
          <p:nvSpPr>
            <p:cNvPr id="1054" name="Arc 22">
              <a:extLst>
                <a:ext uri="{FF2B5EF4-FFF2-40B4-BE49-F238E27FC236}">
                  <a16:creationId xmlns:a16="http://schemas.microsoft.com/office/drawing/2014/main" id="{E6C14BA4-3A53-4681-BE54-1528B17056F8}"/>
                </a:ext>
              </a:extLst>
            </p:cNvPr>
            <p:cNvSpPr>
              <a:spLocks/>
            </p:cNvSpPr>
            <p:nvPr/>
          </p:nvSpPr>
          <p:spPr bwMode="auto">
            <a:xfrm rot="2468731" flipV="1">
              <a:off x="174" y="1846"/>
              <a:ext cx="907" cy="1066"/>
            </a:xfrm>
            <a:custGeom>
              <a:avLst/>
              <a:gdLst>
                <a:gd name="T0" fmla="*/ 0 w 11013"/>
                <a:gd name="T1" fmla="*/ 0 h 21207"/>
                <a:gd name="T2" fmla="*/ 0 w 11013"/>
                <a:gd name="T3" fmla="*/ 0 h 21207"/>
                <a:gd name="T4" fmla="*/ 0 w 11013"/>
                <a:gd name="T5" fmla="*/ 0 h 21207"/>
                <a:gd name="T6" fmla="*/ 0 60000 65536"/>
                <a:gd name="T7" fmla="*/ 0 60000 65536"/>
                <a:gd name="T8" fmla="*/ 0 60000 65536"/>
                <a:gd name="T9" fmla="*/ 0 w 11013"/>
                <a:gd name="T10" fmla="*/ 0 h 21207"/>
                <a:gd name="T11" fmla="*/ 11013 w 11013"/>
                <a:gd name="T12" fmla="*/ 21207 h 2120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013" h="21207" fill="none" extrusionOk="0">
                  <a:moveTo>
                    <a:pt x="4099" y="-1"/>
                  </a:moveTo>
                  <a:cubicBezTo>
                    <a:pt x="6537" y="470"/>
                    <a:pt x="8876" y="1359"/>
                    <a:pt x="11012" y="2625"/>
                  </a:cubicBezTo>
                </a:path>
                <a:path w="11013" h="21207" stroke="0" extrusionOk="0">
                  <a:moveTo>
                    <a:pt x="4099" y="-1"/>
                  </a:moveTo>
                  <a:cubicBezTo>
                    <a:pt x="6537" y="470"/>
                    <a:pt x="8876" y="1359"/>
                    <a:pt x="11012" y="2625"/>
                  </a:cubicBezTo>
                  <a:lnTo>
                    <a:pt x="0" y="21207"/>
                  </a:lnTo>
                  <a:lnTo>
                    <a:pt x="4099" y="-1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wrap="none" anchor="ctr"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/>
            </a:p>
          </p:txBody>
        </p:sp>
      </p:grpSp>
      <p:sp>
        <p:nvSpPr>
          <p:cNvPr id="92184" name="Text Box 24">
            <a:extLst>
              <a:ext uri="{FF2B5EF4-FFF2-40B4-BE49-F238E27FC236}">
                <a16:creationId xmlns:a16="http://schemas.microsoft.com/office/drawing/2014/main" id="{F0ADDB01-A765-481B-8E73-4C2209C3F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3733801"/>
            <a:ext cx="2438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C00000"/>
                </a:solidFill>
              </a:rPr>
              <a:t> </a:t>
            </a:r>
            <a:r>
              <a:rPr lang="en-US" altLang="en-US" sz="2800" dirty="0" err="1">
                <a:solidFill>
                  <a:srgbClr val="C00000"/>
                </a:solidFill>
              </a:rPr>
              <a:t>Bµi</a:t>
            </a:r>
            <a:r>
              <a:rPr lang="en-US" altLang="en-US" sz="2800" dirty="0">
                <a:solidFill>
                  <a:srgbClr val="C00000"/>
                </a:solidFill>
              </a:rPr>
              <a:t> </a:t>
            </a:r>
            <a:r>
              <a:rPr lang="en-US" altLang="en-US" sz="2800" dirty="0" err="1">
                <a:solidFill>
                  <a:srgbClr val="C00000"/>
                </a:solidFill>
              </a:rPr>
              <a:t>gi¶i</a:t>
            </a:r>
            <a:endParaRPr lang="en-US" altLang="en-US" sz="2800" dirty="0">
              <a:solidFill>
                <a:srgbClr val="C00000"/>
              </a:solidFill>
            </a:endParaRPr>
          </a:p>
        </p:txBody>
      </p:sp>
      <p:sp>
        <p:nvSpPr>
          <p:cNvPr id="92185" name="Text Box 25">
            <a:extLst>
              <a:ext uri="{FF2B5EF4-FFF2-40B4-BE49-F238E27FC236}">
                <a16:creationId xmlns:a16="http://schemas.microsoft.com/office/drawing/2014/main" id="{EBC0FC36-7EF5-4D18-9C36-7F801E3008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267200"/>
            <a:ext cx="426720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600" dirty="0" err="1">
                <a:solidFill>
                  <a:srgbClr val="0000FF"/>
                </a:solidFill>
              </a:rPr>
              <a:t>ChÞ</a:t>
            </a:r>
            <a:r>
              <a:rPr lang="en-US" altLang="en-US" sz="2600" dirty="0">
                <a:solidFill>
                  <a:srgbClr val="0000FF"/>
                </a:solidFill>
              </a:rPr>
              <a:t> </a:t>
            </a:r>
            <a:r>
              <a:rPr lang="en-US" altLang="en-US" sz="2600" dirty="0" err="1">
                <a:solidFill>
                  <a:srgbClr val="0000FF"/>
                </a:solidFill>
              </a:rPr>
              <a:t>cho</a:t>
            </a:r>
            <a:r>
              <a:rPr lang="en-US" altLang="en-US" sz="2600" dirty="0">
                <a:solidFill>
                  <a:srgbClr val="0000FF"/>
                </a:solidFill>
              </a:rPr>
              <a:t> </a:t>
            </a:r>
            <a:r>
              <a:rPr lang="en-US" altLang="en-US" sz="2600" dirty="0" err="1">
                <a:solidFill>
                  <a:srgbClr val="0000FF"/>
                </a:solidFill>
              </a:rPr>
              <a:t>em</a:t>
            </a:r>
            <a:r>
              <a:rPr lang="en-US" altLang="en-US" sz="2600" dirty="0">
                <a:solidFill>
                  <a:srgbClr val="0000FF"/>
                </a:solidFill>
              </a:rPr>
              <a:t> </a:t>
            </a:r>
            <a:r>
              <a:rPr lang="en-US" altLang="en-US" sz="2600" dirty="0" err="1">
                <a:solidFill>
                  <a:srgbClr val="0000FF"/>
                </a:solidFill>
              </a:rPr>
              <a:t>sè</a:t>
            </a:r>
            <a:r>
              <a:rPr lang="en-US" altLang="en-US" sz="2600" dirty="0">
                <a:solidFill>
                  <a:srgbClr val="0000FF"/>
                </a:solidFill>
              </a:rPr>
              <a:t> </a:t>
            </a:r>
            <a:r>
              <a:rPr lang="en-US" altLang="en-US" sz="2600" dirty="0" err="1">
                <a:solidFill>
                  <a:srgbClr val="0000FF"/>
                </a:solidFill>
              </a:rPr>
              <a:t>kÑo</a:t>
            </a:r>
            <a:r>
              <a:rPr lang="en-US" altLang="en-US" sz="2600" dirty="0">
                <a:solidFill>
                  <a:srgbClr val="0000FF"/>
                </a:solidFill>
              </a:rPr>
              <a:t> lµ:</a:t>
            </a:r>
          </a:p>
        </p:txBody>
      </p:sp>
      <p:sp>
        <p:nvSpPr>
          <p:cNvPr id="92186" name="Text Box 26">
            <a:extLst>
              <a:ext uri="{FF2B5EF4-FFF2-40B4-BE49-F238E27FC236}">
                <a16:creationId xmlns:a16="http://schemas.microsoft.com/office/drawing/2014/main" id="{497EFC85-F680-428E-8966-0C8827FF7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4800600"/>
            <a:ext cx="426720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600">
                <a:solidFill>
                  <a:srgbClr val="0000FF"/>
                </a:solidFill>
              </a:rPr>
              <a:t>12 : 3 = 4 (c¸i )</a:t>
            </a:r>
          </a:p>
        </p:txBody>
      </p:sp>
      <p:sp>
        <p:nvSpPr>
          <p:cNvPr id="92187" name="Text Box 27">
            <a:extLst>
              <a:ext uri="{FF2B5EF4-FFF2-40B4-BE49-F238E27FC236}">
                <a16:creationId xmlns:a16="http://schemas.microsoft.com/office/drawing/2014/main" id="{E9A0AD43-19E5-4C5D-A55D-EF7495CAA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5302250"/>
            <a:ext cx="426720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600">
                <a:solidFill>
                  <a:srgbClr val="0000FF"/>
                </a:solidFill>
              </a:rPr>
              <a:t>§¸p sè: 4 c¸i kÑo</a:t>
            </a:r>
          </a:p>
        </p:txBody>
      </p:sp>
      <p:sp>
        <p:nvSpPr>
          <p:cNvPr id="46" name="Text Box 24">
            <a:extLst>
              <a:ext uri="{FF2B5EF4-FFF2-40B4-BE49-F238E27FC236}">
                <a16:creationId xmlns:a16="http://schemas.microsoft.com/office/drawing/2014/main" id="{D9AC5CEE-8705-478E-BEA4-ACC9D953CC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0725" y="842963"/>
            <a:ext cx="7010400" cy="595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just" fontAlgn="base">
              <a:lnSpc>
                <a:spcPct val="130000"/>
              </a:lnSpc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chị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kẹo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0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" dur="500"/>
                                        <p:tgtEl>
                                          <p:spTgt spid="1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90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90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0" dur="80"/>
                                        <p:tgtEl>
                                          <p:spTgt spid="901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1" dur="80"/>
                                        <p:tgtEl>
                                          <p:spTgt spid="901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80"/>
                                        <p:tgtEl>
                                          <p:spTgt spid="901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0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2" dur="80"/>
                                        <p:tgtEl>
                                          <p:spTgt spid="92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3" dur="80"/>
                                        <p:tgtEl>
                                          <p:spTgt spid="92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80"/>
                                        <p:tgtEl>
                                          <p:spTgt spid="92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7" dur="80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8" dur="80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" dur="80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4" dur="80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5" dur="80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80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1" dur="80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2" dur="80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80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480"/>
                            </p:stCondLst>
                            <p:childTnLst>
                              <p:par>
                                <p:cTn id="10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7" dur="80"/>
                                        <p:tgtEl>
                                          <p:spTgt spid="921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8" dur="80"/>
                                        <p:tgtEl>
                                          <p:spTgt spid="921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80"/>
                                        <p:tgtEl>
                                          <p:spTgt spid="921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18" grpId="0"/>
      <p:bldP spid="90119" grpId="0"/>
      <p:bldP spid="90120" grpId="0"/>
      <p:bldP spid="1062" grpId="0"/>
      <p:bldP spid="92167" grpId="0"/>
      <p:bldP spid="92184" grpId="0"/>
      <p:bldP spid="92185" grpId="0"/>
      <p:bldP spid="92186" grpId="0"/>
      <p:bldP spid="92187" grpId="0"/>
      <p:bldP spid="4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4" name="Text Box 6"/>
          <p:cNvSpPr txBox="1">
            <a:spLocks noChangeArrowheads="1"/>
          </p:cNvSpPr>
          <p:nvPr/>
        </p:nvSpPr>
        <p:spPr bwMode="auto">
          <a:xfrm>
            <a:off x="560943" y="663575"/>
            <a:ext cx="11383407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     Anh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có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12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viên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bi,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anh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cho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em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    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số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bi </a:t>
            </a:r>
            <a:r>
              <a:rPr lang="vi-VN" sz="4000" dirty="0">
                <a:solidFill>
                  <a:srgbClr val="333300"/>
                </a:solidFill>
                <a:latin typeface="Arial" charset="0"/>
              </a:rPr>
              <a:t>đ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ó.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Hỏi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anh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cho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em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mấy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4000" dirty="0" err="1">
                <a:solidFill>
                  <a:srgbClr val="333300"/>
                </a:solidFill>
                <a:latin typeface="Arial" charset="0"/>
              </a:rPr>
              <a:t>viên</a:t>
            </a:r>
            <a:r>
              <a:rPr lang="en-US" sz="4000" dirty="0">
                <a:solidFill>
                  <a:srgbClr val="333300"/>
                </a:solidFill>
                <a:latin typeface="Arial" charset="0"/>
              </a:rPr>
              <a:t> bi?</a:t>
            </a:r>
          </a:p>
        </p:txBody>
      </p:sp>
      <p:sp>
        <p:nvSpPr>
          <p:cNvPr id="12297" name="Line 9"/>
          <p:cNvSpPr>
            <a:spLocks noChangeShapeType="1"/>
          </p:cNvSpPr>
          <p:nvPr/>
        </p:nvSpPr>
        <p:spPr bwMode="auto">
          <a:xfrm>
            <a:off x="8433295" y="1204416"/>
            <a:ext cx="425548" cy="0"/>
          </a:xfrm>
          <a:prstGeom prst="line">
            <a:avLst/>
          </a:prstGeom>
          <a:ln w="38100">
            <a:solidFill>
              <a:schemeClr val="tx1"/>
            </a:solidFill>
            <a:headEnd/>
            <a:tailEnd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600">
              <a:solidFill>
                <a:srgbClr val="FFFFFF"/>
              </a:solidFill>
              <a:latin typeface="Garamond" pitchFamily="18" charset="0"/>
            </a:endParaRPr>
          </a:p>
        </p:txBody>
      </p:sp>
      <p:sp>
        <p:nvSpPr>
          <p:cNvPr id="12298" name="Text Box 10"/>
          <p:cNvSpPr txBox="1">
            <a:spLocks noChangeArrowheads="1"/>
          </p:cNvSpPr>
          <p:nvPr/>
        </p:nvSpPr>
        <p:spPr bwMode="auto">
          <a:xfrm>
            <a:off x="8380102" y="449516"/>
            <a:ext cx="53193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dirty="0">
                <a:solidFill>
                  <a:srgbClr val="FF9900"/>
                </a:solidFill>
                <a:latin typeface="Arial" charset="0"/>
              </a:rPr>
              <a:t>1</a:t>
            </a:r>
          </a:p>
        </p:txBody>
      </p:sp>
      <p:sp>
        <p:nvSpPr>
          <p:cNvPr id="12299" name="Text Box 11"/>
          <p:cNvSpPr txBox="1">
            <a:spLocks noChangeArrowheads="1"/>
          </p:cNvSpPr>
          <p:nvPr/>
        </p:nvSpPr>
        <p:spPr bwMode="auto">
          <a:xfrm>
            <a:off x="8380104" y="1183728"/>
            <a:ext cx="53193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dirty="0">
                <a:solidFill>
                  <a:srgbClr val="FF9900"/>
                </a:solidFill>
                <a:latin typeface="Arial" charset="0"/>
              </a:rPr>
              <a:t>4</a:t>
            </a:r>
          </a:p>
        </p:txBody>
      </p:sp>
      <p:sp>
        <p:nvSpPr>
          <p:cNvPr id="12300" name="Text Box 12"/>
          <p:cNvSpPr txBox="1">
            <a:spLocks noChangeArrowheads="1"/>
          </p:cNvSpPr>
          <p:nvPr/>
        </p:nvSpPr>
        <p:spPr bwMode="auto">
          <a:xfrm>
            <a:off x="8380105" y="1188491"/>
            <a:ext cx="53193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dirty="0">
                <a:solidFill>
                  <a:srgbClr val="00B050"/>
                </a:solidFill>
                <a:latin typeface="Arial" charset="0"/>
              </a:rPr>
              <a:t>6</a:t>
            </a:r>
          </a:p>
        </p:txBody>
      </p:sp>
      <p:sp>
        <p:nvSpPr>
          <p:cNvPr id="12301" name="Text Box 13"/>
          <p:cNvSpPr txBox="1">
            <a:spLocks noChangeArrowheads="1"/>
          </p:cNvSpPr>
          <p:nvPr/>
        </p:nvSpPr>
        <p:spPr bwMode="auto">
          <a:xfrm>
            <a:off x="8380106" y="434975"/>
            <a:ext cx="53193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dirty="0">
                <a:solidFill>
                  <a:srgbClr val="00B050"/>
                </a:solidFill>
                <a:latin typeface="Arial" charset="0"/>
              </a:rPr>
              <a:t>1</a:t>
            </a:r>
          </a:p>
        </p:txBody>
      </p:sp>
      <p:sp>
        <p:nvSpPr>
          <p:cNvPr id="12302" name="Text Box 14"/>
          <p:cNvSpPr txBox="1">
            <a:spLocks noChangeArrowheads="1"/>
          </p:cNvSpPr>
          <p:nvPr/>
        </p:nvSpPr>
        <p:spPr bwMode="auto">
          <a:xfrm>
            <a:off x="1199707" y="3124201"/>
            <a:ext cx="1074464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dirty="0">
                <a:solidFill>
                  <a:srgbClr val="FF9900"/>
                </a:solidFill>
                <a:latin typeface="Arial" charset="0"/>
              </a:rPr>
              <a:t>Anh </a:t>
            </a:r>
            <a:r>
              <a:rPr lang="en-US" sz="4400" dirty="0" err="1">
                <a:solidFill>
                  <a:srgbClr val="FF9900"/>
                </a:solidFill>
                <a:latin typeface="Arial" charset="0"/>
              </a:rPr>
              <a:t>cho</a:t>
            </a:r>
            <a:r>
              <a:rPr lang="en-US" sz="44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4400" dirty="0" err="1">
                <a:solidFill>
                  <a:srgbClr val="FF9900"/>
                </a:solidFill>
                <a:latin typeface="Arial" charset="0"/>
              </a:rPr>
              <a:t>em</a:t>
            </a:r>
            <a:r>
              <a:rPr lang="en-US" sz="44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4400" dirty="0" err="1">
                <a:solidFill>
                  <a:srgbClr val="FF9900"/>
                </a:solidFill>
                <a:latin typeface="Arial" charset="0"/>
              </a:rPr>
              <a:t>số</a:t>
            </a:r>
            <a:r>
              <a:rPr lang="en-US" sz="4400" dirty="0">
                <a:solidFill>
                  <a:srgbClr val="FF9900"/>
                </a:solidFill>
                <a:latin typeface="Arial" charset="0"/>
              </a:rPr>
              <a:t> bi </a:t>
            </a:r>
            <a:r>
              <a:rPr lang="en-US" sz="4400" dirty="0" err="1">
                <a:solidFill>
                  <a:srgbClr val="FF9900"/>
                </a:solidFill>
                <a:latin typeface="Arial" charset="0"/>
              </a:rPr>
              <a:t>là</a:t>
            </a:r>
            <a:r>
              <a:rPr lang="en-US" sz="4400" dirty="0">
                <a:solidFill>
                  <a:srgbClr val="FF9900"/>
                </a:solidFill>
                <a:latin typeface="Arial" charset="0"/>
              </a:rPr>
              <a:t>:   12 : 4 = 3(</a:t>
            </a:r>
            <a:r>
              <a:rPr lang="en-US" sz="4400" dirty="0" err="1">
                <a:solidFill>
                  <a:srgbClr val="FF9900"/>
                </a:solidFill>
                <a:latin typeface="Arial" charset="0"/>
              </a:rPr>
              <a:t>viên</a:t>
            </a:r>
            <a:r>
              <a:rPr lang="en-US" sz="4400" dirty="0">
                <a:solidFill>
                  <a:srgbClr val="FF9900"/>
                </a:solidFill>
                <a:latin typeface="Arial" charset="0"/>
              </a:rPr>
              <a:t>)</a:t>
            </a:r>
          </a:p>
        </p:txBody>
      </p:sp>
      <p:sp>
        <p:nvSpPr>
          <p:cNvPr id="12303" name="Text Box 15"/>
          <p:cNvSpPr txBox="1">
            <a:spLocks noChangeArrowheads="1"/>
          </p:cNvSpPr>
          <p:nvPr/>
        </p:nvSpPr>
        <p:spPr bwMode="auto">
          <a:xfrm>
            <a:off x="985839" y="3119438"/>
            <a:ext cx="10744644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dirty="0">
                <a:solidFill>
                  <a:srgbClr val="00B050"/>
                </a:solidFill>
                <a:latin typeface="Arial" charset="0"/>
              </a:rPr>
              <a:t>Anh </a:t>
            </a:r>
            <a:r>
              <a:rPr lang="en-US" sz="4400" dirty="0" err="1">
                <a:solidFill>
                  <a:srgbClr val="00B050"/>
                </a:solidFill>
                <a:latin typeface="Arial" charset="0"/>
              </a:rPr>
              <a:t>cho</a:t>
            </a:r>
            <a:r>
              <a:rPr lang="en-US" sz="4400" dirty="0">
                <a:solidFill>
                  <a:srgbClr val="00B050"/>
                </a:solidFill>
                <a:latin typeface="Arial" charset="0"/>
              </a:rPr>
              <a:t> </a:t>
            </a:r>
            <a:r>
              <a:rPr lang="en-US" sz="4400" dirty="0" err="1">
                <a:solidFill>
                  <a:srgbClr val="00B050"/>
                </a:solidFill>
                <a:latin typeface="Arial" charset="0"/>
              </a:rPr>
              <a:t>em</a:t>
            </a:r>
            <a:r>
              <a:rPr lang="en-US" sz="4400" dirty="0">
                <a:solidFill>
                  <a:srgbClr val="00B050"/>
                </a:solidFill>
                <a:latin typeface="Arial" charset="0"/>
              </a:rPr>
              <a:t> </a:t>
            </a:r>
            <a:r>
              <a:rPr lang="en-US" sz="4400" dirty="0" err="1">
                <a:solidFill>
                  <a:srgbClr val="00B050"/>
                </a:solidFill>
                <a:latin typeface="Arial" charset="0"/>
              </a:rPr>
              <a:t>số</a:t>
            </a:r>
            <a:r>
              <a:rPr lang="en-US" sz="4400" dirty="0">
                <a:solidFill>
                  <a:srgbClr val="00B050"/>
                </a:solidFill>
                <a:latin typeface="Arial" charset="0"/>
              </a:rPr>
              <a:t> bi </a:t>
            </a:r>
            <a:r>
              <a:rPr lang="en-US" sz="4400" dirty="0" err="1">
                <a:solidFill>
                  <a:srgbClr val="00B050"/>
                </a:solidFill>
                <a:latin typeface="Arial" charset="0"/>
              </a:rPr>
              <a:t>là</a:t>
            </a:r>
            <a:r>
              <a:rPr lang="en-US" sz="4400" dirty="0">
                <a:solidFill>
                  <a:srgbClr val="00B050"/>
                </a:solidFill>
                <a:latin typeface="Arial" charset="0"/>
              </a:rPr>
              <a:t>:     12 : 6 = 2(</a:t>
            </a:r>
            <a:r>
              <a:rPr lang="en-US" sz="4400" dirty="0" err="1">
                <a:solidFill>
                  <a:srgbClr val="00B050"/>
                </a:solidFill>
                <a:latin typeface="Arial" charset="0"/>
              </a:rPr>
              <a:t>viên</a:t>
            </a:r>
            <a:r>
              <a:rPr lang="en-US" sz="4400" dirty="0">
                <a:solidFill>
                  <a:srgbClr val="00B050"/>
                </a:solidFill>
                <a:latin typeface="Arial" charset="0"/>
              </a:rPr>
              <a:t>)</a:t>
            </a:r>
          </a:p>
        </p:txBody>
      </p:sp>
      <p:sp>
        <p:nvSpPr>
          <p:cNvPr id="12304" name="Rectangle 16"/>
          <p:cNvSpPr>
            <a:spLocks noChangeArrowheads="1"/>
          </p:cNvSpPr>
          <p:nvPr/>
        </p:nvSpPr>
        <p:spPr bwMode="auto">
          <a:xfrm>
            <a:off x="631863" y="4228048"/>
            <a:ext cx="10012325" cy="1729839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FF9900"/>
                </a:solidFill>
                <a:latin typeface="Arial" charset="0"/>
              </a:rPr>
              <a:t>  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Muốn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tìm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một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trong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các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phần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bằng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nhau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của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một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số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</a:p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FF9900"/>
                </a:solidFill>
                <a:latin typeface="Arial" charset="0"/>
              </a:rPr>
              <a:t>ta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làm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nh</a:t>
            </a:r>
            <a:r>
              <a:rPr lang="vi-VN" sz="3200" dirty="0">
                <a:solidFill>
                  <a:srgbClr val="FF9900"/>
                </a:solidFill>
                <a:latin typeface="Arial" charset="0"/>
              </a:rPr>
              <a:t>ư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thế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9900"/>
                </a:solidFill>
                <a:latin typeface="Arial" charset="0"/>
              </a:rPr>
              <a:t>nào</a:t>
            </a:r>
            <a:r>
              <a:rPr lang="en-US" sz="3200" dirty="0">
                <a:solidFill>
                  <a:srgbClr val="FF9900"/>
                </a:solidFill>
                <a:latin typeface="Arial" charset="0"/>
              </a:rPr>
              <a:t>?</a:t>
            </a:r>
          </a:p>
        </p:txBody>
      </p:sp>
      <p:sp>
        <p:nvSpPr>
          <p:cNvPr id="12305" name="Rectangle 17"/>
          <p:cNvSpPr>
            <a:spLocks noChangeArrowheads="1"/>
          </p:cNvSpPr>
          <p:nvPr/>
        </p:nvSpPr>
        <p:spPr bwMode="auto">
          <a:xfrm>
            <a:off x="775770" y="4434384"/>
            <a:ext cx="9440237" cy="12192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FFFFFF"/>
                </a:solidFill>
                <a:latin typeface="Arial" charset="0"/>
              </a:rPr>
              <a:t>  </a:t>
            </a:r>
            <a:r>
              <a:rPr lang="en-US" sz="3200" dirty="0" err="1">
                <a:solidFill>
                  <a:srgbClr val="FFFFFF"/>
                </a:solidFill>
                <a:latin typeface="Arial" charset="0"/>
              </a:rPr>
              <a:t>Kết</a:t>
            </a:r>
            <a:r>
              <a:rPr lang="en-US" sz="3200" dirty="0">
                <a:solidFill>
                  <a:srgbClr val="FFFFFF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latin typeface="Arial" charset="0"/>
              </a:rPr>
              <a:t>luận</a:t>
            </a:r>
            <a:r>
              <a:rPr lang="en-US" sz="3200" dirty="0">
                <a:solidFill>
                  <a:srgbClr val="FFFFFF"/>
                </a:solidFill>
                <a:latin typeface="Arial" charset="0"/>
              </a:rPr>
              <a:t>: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Muốn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tìm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một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trong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các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phần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bằng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nhau</a:t>
            </a:r>
            <a:endParaRPr lang="en-US" sz="3200" dirty="0">
              <a:solidFill>
                <a:srgbClr val="FFFF00"/>
              </a:solidFill>
              <a:latin typeface="Arial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của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một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số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ta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lấy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số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vi-VN" sz="3200" dirty="0">
                <a:solidFill>
                  <a:srgbClr val="FFFF00"/>
                </a:solidFill>
                <a:latin typeface="Arial" charset="0"/>
              </a:rPr>
              <a:t>đ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ó chia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cho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số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Arial" charset="0"/>
              </a:rPr>
              <a:t>phần</a:t>
            </a:r>
            <a:r>
              <a:rPr lang="en-US" sz="3200" dirty="0">
                <a:solidFill>
                  <a:srgbClr val="FFFF00"/>
                </a:solidFill>
                <a:latin typeface="Arial" charset="0"/>
              </a:rPr>
              <a:t>.</a:t>
            </a:r>
          </a:p>
        </p:txBody>
      </p: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1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12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12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" dur="2000"/>
                                        <p:tgtEl>
                                          <p:spTgt spid="12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" presetClass="exit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5" dur="500"/>
                                        <p:tgtEl>
                                          <p:spTgt spid="12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" presetClass="exit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8" dur="500"/>
                                        <p:tgtEl>
                                          <p:spTgt spid="122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" dur="500"/>
                                        <p:tgtEl>
                                          <p:spTgt spid="12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7" dur="2000"/>
                                        <p:tgtEl>
                                          <p:spTgt spid="12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12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6" dur="500"/>
                                        <p:tgtEl>
                                          <p:spTgt spid="123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1" dur="500"/>
                                        <p:tgtEl>
                                          <p:spTgt spid="12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4" grpId="0"/>
      <p:bldP spid="12297" grpId="0" animBg="1"/>
      <p:bldP spid="12298" grpId="0"/>
      <p:bldP spid="12298" grpId="1"/>
      <p:bldP spid="12299" grpId="0"/>
      <p:bldP spid="12299" grpId="1"/>
      <p:bldP spid="12300" grpId="0"/>
      <p:bldP spid="12301" grpId="0"/>
      <p:bldP spid="12302" grpId="0"/>
      <p:bldP spid="12302" grpId="1"/>
      <p:bldP spid="12303" grpId="0"/>
      <p:bldP spid="12304" grpId="0" animBg="1"/>
      <p:bldP spid="12304" grpId="1" animBg="1"/>
      <p:bldP spid="1230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椭圆 38"/>
          <p:cNvSpPr/>
          <p:nvPr/>
        </p:nvSpPr>
        <p:spPr>
          <a:xfrm>
            <a:off x="1012071" y="2124832"/>
            <a:ext cx="3897085" cy="389708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Calibri Light"/>
              <a:ea typeface="微软雅黑"/>
            </a:endParaRPr>
          </a:p>
        </p:txBody>
      </p:sp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1778233" y="717349"/>
            <a:ext cx="2168820" cy="5159740"/>
            <a:chOff x="909" y="187"/>
            <a:chExt cx="802" cy="1908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sp>
        <p:nvSpPr>
          <p:cNvPr id="61" name="Title 1">
            <a:extLst>
              <a:ext uri="{FF2B5EF4-FFF2-40B4-BE49-F238E27FC236}">
                <a16:creationId xmlns:a16="http://schemas.microsoft.com/office/drawing/2014/main" id="{24A6899D-3B1B-4054-AD7D-DE8BF018BEC1}"/>
              </a:ext>
            </a:extLst>
          </p:cNvPr>
          <p:cNvSpPr txBox="1">
            <a:spLocks/>
          </p:cNvSpPr>
          <p:nvPr/>
        </p:nvSpPr>
        <p:spPr bwMode="auto">
          <a:xfrm>
            <a:off x="3849699" y="3060917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aramond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aramond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aramond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aramond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aramond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aramond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aramond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aramond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aramond"/>
                <a:ea typeface="+mj-ea"/>
                <a:cs typeface="+mj-cs"/>
              </a:rPr>
              <a:t>LUYỆN TẬP</a:t>
            </a:r>
            <a:endParaRPr kumimoji="0" lang="en-US" sz="6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Garamond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669458596"/>
      </p:ext>
    </p:extLst>
  </p:cSld>
  <p:clrMapOvr>
    <a:masterClrMapping/>
  </p:clrMapOvr>
  <p:transition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17413" name="Text Box 5"/>
              <p:cNvSpPr txBox="1">
                <a:spLocks noChangeArrowheads="1"/>
              </p:cNvSpPr>
              <p:nvPr/>
            </p:nvSpPr>
            <p:spPr bwMode="auto">
              <a:xfrm>
                <a:off x="4052450" y="1784593"/>
                <a:ext cx="5857394" cy="44802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a/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200" b="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3200" b="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</m:oMath>
                </a14:m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000514"/>
                    </a:solidFill>
                    <a:latin typeface="Arial" charset="0"/>
                  </a:rPr>
                  <a:t>của</a:t>
                </a: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 8kg </a:t>
                </a:r>
                <a:r>
                  <a:rPr lang="en-US" sz="2400" dirty="0" err="1">
                    <a:solidFill>
                      <a:srgbClr val="000514"/>
                    </a:solidFill>
                    <a:latin typeface="Arial" charset="0"/>
                  </a:rPr>
                  <a:t>là</a:t>
                </a: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:…. 		</a:t>
                </a:r>
              </a:p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b/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200" b="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3200" b="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</m:oMath>
                </a14:m>
                <a:r>
                  <a:rPr lang="en-US" sz="3200" dirty="0">
                    <a:solidFill>
                      <a:srgbClr val="000514"/>
                    </a:solidFill>
                    <a:latin typeface="Arial" charset="0"/>
                  </a:rPr>
                  <a:t> </a:t>
                </a: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của 24</a:t>
                </a:r>
                <a:r>
                  <a:rPr lang="en-US" sz="2400" i="1" dirty="0">
                    <a:solidFill>
                      <a:srgbClr val="000514"/>
                    </a:solidFill>
                    <a:latin typeface="Arial" charset="0"/>
                  </a:rPr>
                  <a:t> </a:t>
                </a:r>
                <a:r>
                  <a:rPr lang="en-US" sz="2400" b="1" dirty="0">
                    <a:solidFill>
                      <a:srgbClr val="000514"/>
                    </a:solidFill>
                    <a:latin typeface="HP001 4 hàng" panose="020B0603050302020204" pitchFamily="34" charset="0"/>
                  </a:rPr>
                  <a:t>l</a:t>
                </a:r>
                <a:r>
                  <a:rPr lang="en-US" sz="2400" i="1" dirty="0">
                    <a:solidFill>
                      <a:srgbClr val="000514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000514"/>
                    </a:solidFill>
                    <a:latin typeface="Arial" charset="0"/>
                  </a:rPr>
                  <a:t>là</a:t>
                </a: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:…..  		</a:t>
                </a:r>
              </a:p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c/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200" b="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3200" b="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den>
                    </m:f>
                  </m:oMath>
                </a14:m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000514"/>
                    </a:solidFill>
                    <a:latin typeface="Arial" charset="0"/>
                  </a:rPr>
                  <a:t>của</a:t>
                </a: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 35m </a:t>
                </a:r>
                <a:r>
                  <a:rPr lang="en-US" sz="2400" dirty="0" err="1">
                    <a:solidFill>
                      <a:srgbClr val="000514"/>
                    </a:solidFill>
                    <a:latin typeface="Arial" charset="0"/>
                  </a:rPr>
                  <a:t>là</a:t>
                </a: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: …. </a:t>
                </a:r>
              </a:p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d/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200" b="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3200" b="0" i="1" smtClean="0">
                            <a:solidFill>
                              <a:srgbClr val="000514"/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den>
                    </m:f>
                  </m:oMath>
                </a14:m>
                <a:r>
                  <a:rPr lang="en-US" sz="3200" dirty="0">
                    <a:solidFill>
                      <a:srgbClr val="000514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000514"/>
                    </a:solidFill>
                    <a:latin typeface="Arial" charset="0"/>
                  </a:rPr>
                  <a:t>của</a:t>
                </a: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 54 </a:t>
                </a:r>
                <a:r>
                  <a:rPr lang="en-US" sz="2400" dirty="0" err="1">
                    <a:solidFill>
                      <a:srgbClr val="000514"/>
                    </a:solidFill>
                    <a:latin typeface="Arial" charset="0"/>
                  </a:rPr>
                  <a:t>phút</a:t>
                </a: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000514"/>
                    </a:solidFill>
                    <a:latin typeface="Arial" charset="0"/>
                  </a:rPr>
                  <a:t>là</a:t>
                </a:r>
                <a:r>
                  <a:rPr lang="en-US" sz="2400" dirty="0">
                    <a:solidFill>
                      <a:srgbClr val="000514"/>
                    </a:solidFill>
                    <a:latin typeface="Arial" charset="0"/>
                  </a:rPr>
                  <a:t>: ….	</a:t>
                </a:r>
              </a:p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endParaRPr lang="en-US" sz="2400" dirty="0">
                  <a:solidFill>
                    <a:srgbClr val="000514"/>
                  </a:solidFill>
                  <a:latin typeface="Arial" charset="0"/>
                </a:endParaRPr>
              </a:p>
            </p:txBody>
          </p:sp>
        </mc:Choice>
        <mc:Fallback>
          <p:sp>
            <p:nvSpPr>
              <p:cNvPr id="17413" name="Text 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52450" y="1784593"/>
                <a:ext cx="5857394" cy="4480265"/>
              </a:xfrm>
              <a:prstGeom prst="rect">
                <a:avLst/>
              </a:prstGeom>
              <a:blipFill>
                <a:blip r:embed="rId2"/>
                <a:stretch>
                  <a:fillRect l="-1665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444" name="Text Box 36"/>
          <p:cNvSpPr txBox="1">
            <a:spLocks noChangeArrowheads="1"/>
          </p:cNvSpPr>
          <p:nvPr/>
        </p:nvSpPr>
        <p:spPr bwMode="auto">
          <a:xfrm>
            <a:off x="2293536" y="745641"/>
            <a:ext cx="4572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>
                <a:solidFill>
                  <a:srgbClr val="333300"/>
                </a:solidFill>
                <a:latin typeface="Arial" charset="0"/>
              </a:rPr>
              <a:t>1</a:t>
            </a:r>
          </a:p>
        </p:txBody>
      </p:sp>
      <p:sp>
        <p:nvSpPr>
          <p:cNvPr id="17445" name="Text Box 37"/>
          <p:cNvSpPr txBox="1">
            <a:spLocks noChangeArrowheads="1"/>
          </p:cNvSpPr>
          <p:nvPr/>
        </p:nvSpPr>
        <p:spPr bwMode="auto">
          <a:xfrm>
            <a:off x="2282727" y="1159889"/>
            <a:ext cx="4572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>
                <a:solidFill>
                  <a:srgbClr val="333300"/>
                </a:solidFill>
                <a:latin typeface="Arial" charset="0"/>
              </a:rPr>
              <a:t>2</a:t>
            </a:r>
          </a:p>
        </p:txBody>
      </p:sp>
      <p:sp>
        <p:nvSpPr>
          <p:cNvPr id="17447" name="Line 39"/>
          <p:cNvSpPr>
            <a:spLocks noChangeShapeType="1"/>
          </p:cNvSpPr>
          <p:nvPr/>
        </p:nvSpPr>
        <p:spPr bwMode="auto">
          <a:xfrm>
            <a:off x="2293536" y="1183597"/>
            <a:ext cx="30480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>
              <a:ln>
                <a:solidFill>
                  <a:schemeClr val="bg2"/>
                </a:solidFill>
              </a:ln>
              <a:solidFill>
                <a:srgbClr val="333300"/>
              </a:solidFill>
              <a:latin typeface="Garamond" pitchFamily="18" charset="0"/>
            </a:endParaRPr>
          </a:p>
        </p:txBody>
      </p:sp>
      <p:sp>
        <p:nvSpPr>
          <p:cNvPr id="17448" name="Text Box 40"/>
          <p:cNvSpPr txBox="1">
            <a:spLocks noChangeArrowheads="1"/>
          </p:cNvSpPr>
          <p:nvPr/>
        </p:nvSpPr>
        <p:spPr bwMode="auto">
          <a:xfrm>
            <a:off x="6229806" y="1950876"/>
            <a:ext cx="77158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>
                <a:solidFill>
                  <a:srgbClr val="FF0000"/>
                </a:solidFill>
                <a:latin typeface="Arial" charset="0"/>
              </a:rPr>
              <a:t>4 kg</a:t>
            </a:r>
          </a:p>
        </p:txBody>
      </p:sp>
      <p:sp>
        <p:nvSpPr>
          <p:cNvPr id="17452" name="Text Box 44"/>
          <p:cNvSpPr txBox="1">
            <a:spLocks noChangeArrowheads="1"/>
          </p:cNvSpPr>
          <p:nvPr/>
        </p:nvSpPr>
        <p:spPr bwMode="auto">
          <a:xfrm>
            <a:off x="6792835" y="5020015"/>
            <a:ext cx="112526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>
                <a:solidFill>
                  <a:srgbClr val="FF0000"/>
                </a:solidFill>
                <a:latin typeface="Arial" charset="0"/>
              </a:rPr>
              <a:t>9 </a:t>
            </a:r>
            <a:r>
              <a:rPr lang="en-US" sz="2400" dirty="0" err="1">
                <a:solidFill>
                  <a:srgbClr val="FF0000"/>
                </a:solidFill>
                <a:latin typeface="Arial" charset="0"/>
              </a:rPr>
              <a:t>phút</a:t>
            </a:r>
            <a:endParaRPr lang="en-US" sz="2400" dirty="0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17453" name="Text Box 45"/>
          <p:cNvSpPr txBox="1">
            <a:spLocks noChangeArrowheads="1"/>
          </p:cNvSpPr>
          <p:nvPr/>
        </p:nvSpPr>
        <p:spPr bwMode="auto">
          <a:xfrm>
            <a:off x="6270150" y="4024725"/>
            <a:ext cx="7753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>
                <a:solidFill>
                  <a:srgbClr val="FF0000"/>
                </a:solidFill>
                <a:latin typeface="Arial" charset="0"/>
              </a:rPr>
              <a:t>7 m</a:t>
            </a:r>
          </a:p>
        </p:txBody>
      </p:sp>
      <p:sp>
        <p:nvSpPr>
          <p:cNvPr id="17454" name="Text Box 46"/>
          <p:cNvSpPr txBox="1">
            <a:spLocks noChangeArrowheads="1"/>
          </p:cNvSpPr>
          <p:nvPr/>
        </p:nvSpPr>
        <p:spPr bwMode="auto">
          <a:xfrm>
            <a:off x="6229806" y="3029435"/>
            <a:ext cx="81569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>
                <a:solidFill>
                  <a:srgbClr val="FF0000"/>
                </a:solidFill>
                <a:latin typeface="Arial" charset="0"/>
              </a:rPr>
              <a:t>6 </a:t>
            </a:r>
            <a:r>
              <a:rPr lang="en-US" sz="2400" b="1" dirty="0">
                <a:solidFill>
                  <a:srgbClr val="FF0000"/>
                </a:solidFill>
                <a:latin typeface="HP001 4 hàng" panose="020B0603050302020204" pitchFamily="34" charset="0"/>
              </a:rPr>
              <a:t>l</a:t>
            </a:r>
          </a:p>
        </p:txBody>
      </p:sp>
      <p:sp>
        <p:nvSpPr>
          <p:cNvPr id="17462" name="Text Box 54"/>
          <p:cNvSpPr txBox="1">
            <a:spLocks noChangeArrowheads="1"/>
          </p:cNvSpPr>
          <p:nvPr/>
        </p:nvSpPr>
        <p:spPr bwMode="auto">
          <a:xfrm>
            <a:off x="872681" y="41498"/>
            <a:ext cx="7620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3600" dirty="0" err="1">
                <a:solidFill>
                  <a:schemeClr val="bg2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600" dirty="0">
                <a:solidFill>
                  <a:schemeClr val="bg2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nl-NL" sz="3200" dirty="0">
                <a:solidFill>
                  <a:schemeClr val="bg2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 số thích hợp nào vào chỗ chấm?</a:t>
            </a:r>
            <a:endParaRPr lang="en-US" sz="3600" dirty="0">
              <a:solidFill>
                <a:schemeClr val="bg2">
                  <a:lumMod val="50000"/>
                  <a:lumOff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463" name="Text Box 55"/>
          <p:cNvSpPr txBox="1">
            <a:spLocks noChangeArrowheads="1"/>
          </p:cNvSpPr>
          <p:nvPr/>
        </p:nvSpPr>
        <p:spPr bwMode="auto">
          <a:xfrm>
            <a:off x="4867338" y="959834"/>
            <a:ext cx="190656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000" dirty="0">
                <a:solidFill>
                  <a:srgbClr val="333300"/>
                </a:solidFill>
                <a:latin typeface="Arial" charset="0"/>
              </a:rPr>
              <a:t> 5 </a:t>
            </a:r>
            <a:r>
              <a:rPr lang="en-US" sz="2000" dirty="0" err="1">
                <a:solidFill>
                  <a:srgbClr val="333300"/>
                </a:solidFill>
                <a:latin typeface="Arial" charset="0"/>
              </a:rPr>
              <a:t>bông</a:t>
            </a:r>
            <a:r>
              <a:rPr lang="en-US" sz="2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000" dirty="0" err="1">
                <a:solidFill>
                  <a:srgbClr val="333300"/>
                </a:solidFill>
                <a:latin typeface="Arial" charset="0"/>
              </a:rPr>
              <a:t>hoa</a:t>
            </a:r>
            <a:endParaRPr lang="en-US" sz="2000" dirty="0">
              <a:solidFill>
                <a:srgbClr val="333300"/>
              </a:solidFill>
              <a:latin typeface="Arial" charset="0"/>
            </a:endParaRPr>
          </a:p>
        </p:txBody>
      </p:sp>
      <p:sp>
        <p:nvSpPr>
          <p:cNvPr id="17464" name="Text Box 56"/>
          <p:cNvSpPr txBox="1">
            <a:spLocks noChangeArrowheads="1"/>
          </p:cNvSpPr>
          <p:nvPr/>
        </p:nvSpPr>
        <p:spPr bwMode="auto">
          <a:xfrm>
            <a:off x="1171243" y="872909"/>
            <a:ext cx="116560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 err="1">
                <a:solidFill>
                  <a:srgbClr val="00B050"/>
                </a:solidFill>
                <a:latin typeface="Arial" charset="0"/>
              </a:rPr>
              <a:t>Mẫu</a:t>
            </a:r>
            <a:r>
              <a:rPr lang="en-US" sz="2400" dirty="0">
                <a:solidFill>
                  <a:srgbClr val="00B050"/>
                </a:solidFill>
                <a:latin typeface="Arial" charset="0"/>
              </a:rPr>
              <a:t> :</a:t>
            </a:r>
          </a:p>
        </p:txBody>
      </p:sp>
      <p:sp>
        <p:nvSpPr>
          <p:cNvPr id="17465" name="Text Box 57"/>
          <p:cNvSpPr txBox="1">
            <a:spLocks noChangeArrowheads="1"/>
          </p:cNvSpPr>
          <p:nvPr/>
        </p:nvSpPr>
        <p:spPr bwMode="auto">
          <a:xfrm>
            <a:off x="2640852" y="949009"/>
            <a:ext cx="28324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000" dirty="0" err="1">
                <a:solidFill>
                  <a:srgbClr val="333300"/>
                </a:solidFill>
                <a:latin typeface="Arial" charset="0"/>
              </a:rPr>
              <a:t>của</a:t>
            </a:r>
            <a:r>
              <a:rPr lang="en-US" sz="2000" dirty="0">
                <a:solidFill>
                  <a:srgbClr val="333300"/>
                </a:solidFill>
                <a:latin typeface="Arial" charset="0"/>
              </a:rPr>
              <a:t> 10 </a:t>
            </a:r>
            <a:r>
              <a:rPr lang="en-US" sz="2000" dirty="0" err="1">
                <a:solidFill>
                  <a:srgbClr val="333300"/>
                </a:solidFill>
                <a:latin typeface="Arial" charset="0"/>
              </a:rPr>
              <a:t>bông</a:t>
            </a:r>
            <a:r>
              <a:rPr lang="en-US" sz="2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000" dirty="0" err="1">
                <a:solidFill>
                  <a:srgbClr val="333300"/>
                </a:solidFill>
                <a:latin typeface="Arial" charset="0"/>
              </a:rPr>
              <a:t>hoa</a:t>
            </a:r>
            <a:r>
              <a:rPr lang="en-US" sz="20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000" dirty="0" err="1">
                <a:solidFill>
                  <a:srgbClr val="333300"/>
                </a:solidFill>
                <a:latin typeface="Arial" charset="0"/>
              </a:rPr>
              <a:t>là</a:t>
            </a:r>
            <a:r>
              <a:rPr lang="en-US" sz="2000" dirty="0">
                <a:solidFill>
                  <a:srgbClr val="333300"/>
                </a:solidFill>
                <a:latin typeface="Arial" charset="0"/>
              </a:rPr>
              <a:t> </a:t>
            </a:r>
          </a:p>
        </p:txBody>
      </p:sp>
    </p:spTree>
  </p:cSld>
  <p:clrMapOvr>
    <a:masterClrMapping/>
  </p:clrMapOvr>
  <p:transition spd="slow">
    <p:zoom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7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7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7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17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17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17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17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7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17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7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7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000"/>
                                        <p:tgtEl>
                                          <p:spTgt spid="174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17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17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174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174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74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0"/>
                                        <p:tgtEl>
                                          <p:spTgt spid="174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74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0" fill="hold"/>
                                        <p:tgtEl>
                                          <p:spTgt spid="174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3" grpId="0"/>
      <p:bldP spid="17444" grpId="0"/>
      <p:bldP spid="17445" grpId="0"/>
      <p:bldP spid="17447" grpId="0" animBg="1"/>
      <p:bldP spid="17448" grpId="0"/>
      <p:bldP spid="17452" grpId="0"/>
      <p:bldP spid="17453" grpId="0"/>
      <p:bldP spid="17454" grpId="0"/>
      <p:bldP spid="17462" grpId="0"/>
      <p:bldP spid="17463" grpId="0"/>
      <p:bldP spid="17464" grpId="0"/>
      <p:bldP spid="1746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49157" name="Text Box 5"/>
              <p:cNvSpPr txBox="1">
                <a:spLocks noChangeArrowheads="1"/>
              </p:cNvSpPr>
              <p:nvPr/>
            </p:nvSpPr>
            <p:spPr bwMode="auto">
              <a:xfrm>
                <a:off x="882509" y="410469"/>
                <a:ext cx="10473060" cy="13447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2400" u="sng" dirty="0">
                    <a:solidFill>
                      <a:srgbClr val="333300"/>
                    </a:solidFill>
                    <a:latin typeface="Arial" charset="0"/>
                  </a:rPr>
                  <a:t>Bài 2: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Một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cửa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hàng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có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40 m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vải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xanh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và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vi-VN" sz="2400" dirty="0">
                    <a:solidFill>
                      <a:srgbClr val="333300"/>
                    </a:solidFill>
                    <a:latin typeface="Arial" charset="0"/>
                  </a:rPr>
                  <a:t>đ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ã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bán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vi-VN" sz="2400" dirty="0">
                    <a:solidFill>
                      <a:srgbClr val="333300"/>
                    </a:solidFill>
                    <a:latin typeface="Arial" charset="0"/>
                  </a:rPr>
                  <a:t>đư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ợc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i="1" smtClean="0">
                            <a:solidFill>
                              <a:srgbClr val="3333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200" b="0" i="1" smtClean="0">
                            <a:solidFill>
                              <a:srgbClr val="3333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3200" b="0" i="1" smtClean="0">
                            <a:solidFill>
                              <a:srgbClr val="333300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den>
                    </m:f>
                  </m:oMath>
                </a14:m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số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vải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vi-VN" sz="2400" dirty="0">
                    <a:solidFill>
                      <a:srgbClr val="333300"/>
                    </a:solidFill>
                    <a:latin typeface="Arial" charset="0"/>
                  </a:rPr>
                  <a:t>đ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ó.</a:t>
                </a:r>
              </a:p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Hỏi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cửa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hàng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vi-VN" sz="2400" dirty="0">
                    <a:solidFill>
                      <a:srgbClr val="333300"/>
                    </a:solidFill>
                    <a:latin typeface="Arial" charset="0"/>
                  </a:rPr>
                  <a:t>đ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ó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đã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bán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mấy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mét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vải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 </a:t>
                </a:r>
                <a:r>
                  <a:rPr lang="en-US" sz="2400" dirty="0" err="1">
                    <a:solidFill>
                      <a:srgbClr val="333300"/>
                    </a:solidFill>
                    <a:latin typeface="Arial" charset="0"/>
                  </a:rPr>
                  <a:t>xanh</a:t>
                </a:r>
                <a:r>
                  <a:rPr lang="en-US" sz="2400" dirty="0">
                    <a:solidFill>
                      <a:srgbClr val="333300"/>
                    </a:solidFill>
                    <a:latin typeface="Arial" charset="0"/>
                  </a:rPr>
                  <a:t>?</a:t>
                </a:r>
              </a:p>
            </p:txBody>
          </p:sp>
        </mc:Choice>
        <mc:Fallback>
          <p:sp>
            <p:nvSpPr>
              <p:cNvPr id="49157" name="Text 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882509" y="410469"/>
                <a:ext cx="10473060" cy="1344792"/>
              </a:xfrm>
              <a:prstGeom prst="rect">
                <a:avLst/>
              </a:prstGeom>
              <a:blipFill>
                <a:blip r:embed="rId2"/>
                <a:stretch>
                  <a:fillRect l="-931" b="-9502"/>
                </a:stretch>
              </a:blip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161" name="Text Box 9"/>
          <p:cNvSpPr txBox="1">
            <a:spLocks noChangeArrowheads="1"/>
          </p:cNvSpPr>
          <p:nvPr/>
        </p:nvSpPr>
        <p:spPr bwMode="auto">
          <a:xfrm>
            <a:off x="942752" y="2252664"/>
            <a:ext cx="152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 err="1">
                <a:solidFill>
                  <a:srgbClr val="003399">
                    <a:lumMod val="60000"/>
                    <a:lumOff val="40000"/>
                  </a:srgbClr>
                </a:solidFill>
                <a:latin typeface="Arial" charset="0"/>
              </a:rPr>
              <a:t>Tóm</a:t>
            </a:r>
            <a:r>
              <a:rPr lang="en-US" sz="2400" dirty="0">
                <a:solidFill>
                  <a:srgbClr val="003399">
                    <a:lumMod val="60000"/>
                    <a:lumOff val="40000"/>
                  </a:srgbClr>
                </a:solidFill>
                <a:latin typeface="Arial" charset="0"/>
              </a:rPr>
              <a:t> </a:t>
            </a:r>
            <a:r>
              <a:rPr lang="en-US" sz="2400" dirty="0" err="1">
                <a:solidFill>
                  <a:srgbClr val="003399">
                    <a:lumMod val="60000"/>
                    <a:lumOff val="40000"/>
                  </a:srgbClr>
                </a:solidFill>
                <a:latin typeface="Arial" charset="0"/>
              </a:rPr>
              <a:t>tắt</a:t>
            </a:r>
            <a:r>
              <a:rPr lang="en-US" sz="2400" dirty="0">
                <a:solidFill>
                  <a:srgbClr val="003399">
                    <a:lumMod val="60000"/>
                    <a:lumOff val="40000"/>
                  </a:srgbClr>
                </a:solidFill>
                <a:latin typeface="Arial" charset="0"/>
              </a:rPr>
              <a:t>:</a:t>
            </a:r>
          </a:p>
        </p:txBody>
      </p:sp>
      <p:sp>
        <p:nvSpPr>
          <p:cNvPr id="49162" name="Line 10"/>
          <p:cNvSpPr>
            <a:spLocks noChangeShapeType="1"/>
          </p:cNvSpPr>
          <p:nvPr/>
        </p:nvSpPr>
        <p:spPr bwMode="auto">
          <a:xfrm>
            <a:off x="1171352" y="3290889"/>
            <a:ext cx="2667000" cy="33336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333300"/>
              </a:solidFill>
              <a:latin typeface="Garamond" pitchFamily="18" charset="0"/>
            </a:endParaRPr>
          </a:p>
        </p:txBody>
      </p:sp>
      <p:sp>
        <p:nvSpPr>
          <p:cNvPr id="49164" name="Line 12"/>
          <p:cNvSpPr>
            <a:spLocks noChangeShapeType="1"/>
          </p:cNvSpPr>
          <p:nvPr/>
        </p:nvSpPr>
        <p:spPr bwMode="auto">
          <a:xfrm>
            <a:off x="2771552" y="3195639"/>
            <a:ext cx="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333300"/>
              </a:solidFill>
              <a:latin typeface="Garamond" pitchFamily="18" charset="0"/>
            </a:endParaRPr>
          </a:p>
        </p:txBody>
      </p:sp>
      <p:sp>
        <p:nvSpPr>
          <p:cNvPr id="49165" name="Line 13"/>
          <p:cNvSpPr>
            <a:spLocks noChangeShapeType="1"/>
          </p:cNvSpPr>
          <p:nvPr/>
        </p:nvSpPr>
        <p:spPr bwMode="auto">
          <a:xfrm>
            <a:off x="2238152" y="3195639"/>
            <a:ext cx="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333300"/>
              </a:solidFill>
              <a:latin typeface="Garamond" pitchFamily="18" charset="0"/>
            </a:endParaRPr>
          </a:p>
        </p:txBody>
      </p:sp>
      <p:sp>
        <p:nvSpPr>
          <p:cNvPr id="49166" name="Line 14"/>
          <p:cNvSpPr>
            <a:spLocks noChangeShapeType="1"/>
          </p:cNvSpPr>
          <p:nvPr/>
        </p:nvSpPr>
        <p:spPr bwMode="auto">
          <a:xfrm>
            <a:off x="1704752" y="3181352"/>
            <a:ext cx="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333300"/>
              </a:solidFill>
              <a:latin typeface="Garamond" pitchFamily="18" charset="0"/>
            </a:endParaRPr>
          </a:p>
        </p:txBody>
      </p:sp>
      <p:sp>
        <p:nvSpPr>
          <p:cNvPr id="49167" name="Line 15"/>
          <p:cNvSpPr>
            <a:spLocks noChangeShapeType="1"/>
          </p:cNvSpPr>
          <p:nvPr/>
        </p:nvSpPr>
        <p:spPr bwMode="auto">
          <a:xfrm>
            <a:off x="1171352" y="3181352"/>
            <a:ext cx="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333300"/>
              </a:solidFill>
              <a:latin typeface="Garamond" pitchFamily="18" charset="0"/>
            </a:endParaRPr>
          </a:p>
        </p:txBody>
      </p:sp>
      <p:sp>
        <p:nvSpPr>
          <p:cNvPr id="49168" name="AutoShape 16"/>
          <p:cNvSpPr>
            <a:spLocks/>
          </p:cNvSpPr>
          <p:nvPr/>
        </p:nvSpPr>
        <p:spPr bwMode="auto">
          <a:xfrm rot="-5400000">
            <a:off x="2359596" y="2240757"/>
            <a:ext cx="290514" cy="2667000"/>
          </a:xfrm>
          <a:prstGeom prst="leftBrace">
            <a:avLst>
              <a:gd name="adj1" fmla="val 82353"/>
              <a:gd name="adj2" fmla="val 50000"/>
            </a:avLst>
          </a:prstGeom>
          <a:ln>
            <a:headEnd/>
            <a:tailEnd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E5E5FF">
                  <a:lumMod val="50000"/>
                </a:srgbClr>
              </a:solidFill>
              <a:latin typeface="Arial" charset="0"/>
            </a:endParaRPr>
          </a:p>
        </p:txBody>
      </p:sp>
      <p:sp>
        <p:nvSpPr>
          <p:cNvPr id="49169" name="Text Box 17"/>
          <p:cNvSpPr txBox="1">
            <a:spLocks noChangeArrowheads="1"/>
          </p:cNvSpPr>
          <p:nvPr/>
        </p:nvSpPr>
        <p:spPr bwMode="auto">
          <a:xfrm>
            <a:off x="2047652" y="3674418"/>
            <a:ext cx="9144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>
                <a:solidFill>
                  <a:srgbClr val="E5E5FF">
                    <a:lumMod val="50000"/>
                  </a:srgbClr>
                </a:solidFill>
                <a:latin typeface="Arial" charset="0"/>
              </a:rPr>
              <a:t>40 m</a:t>
            </a:r>
          </a:p>
        </p:txBody>
      </p:sp>
      <p:sp>
        <p:nvSpPr>
          <p:cNvPr id="49170" name="Text Box 18"/>
          <p:cNvSpPr txBox="1">
            <a:spLocks noChangeArrowheads="1"/>
          </p:cNvSpPr>
          <p:nvPr/>
        </p:nvSpPr>
        <p:spPr bwMode="auto">
          <a:xfrm>
            <a:off x="1095152" y="2757490"/>
            <a:ext cx="127863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>
                <a:solidFill>
                  <a:srgbClr val="FF0000"/>
                </a:solidFill>
                <a:latin typeface="Arial" charset="0"/>
              </a:rPr>
              <a:t>…kg?</a:t>
            </a:r>
          </a:p>
        </p:txBody>
      </p:sp>
      <p:sp>
        <p:nvSpPr>
          <p:cNvPr id="49171" name="Text Box 19"/>
          <p:cNvSpPr txBox="1">
            <a:spLocks noChangeArrowheads="1"/>
          </p:cNvSpPr>
          <p:nvPr/>
        </p:nvSpPr>
        <p:spPr bwMode="auto">
          <a:xfrm>
            <a:off x="4967176" y="2609749"/>
            <a:ext cx="5628131" cy="2492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 err="1">
                <a:solidFill>
                  <a:srgbClr val="003399">
                    <a:lumMod val="60000"/>
                    <a:lumOff val="40000"/>
                  </a:srgbClr>
                </a:solidFill>
                <a:latin typeface="Arial" charset="0"/>
              </a:rPr>
              <a:t>Bài</a:t>
            </a:r>
            <a:r>
              <a:rPr lang="en-US" sz="2400" dirty="0">
                <a:solidFill>
                  <a:srgbClr val="003399">
                    <a:lumMod val="60000"/>
                    <a:lumOff val="40000"/>
                  </a:srgbClr>
                </a:solidFill>
                <a:latin typeface="Arial" charset="0"/>
              </a:rPr>
              <a:t> </a:t>
            </a:r>
            <a:r>
              <a:rPr lang="en-US" sz="2400" dirty="0" err="1">
                <a:solidFill>
                  <a:srgbClr val="003399">
                    <a:lumMod val="60000"/>
                    <a:lumOff val="40000"/>
                  </a:srgbClr>
                </a:solidFill>
                <a:latin typeface="Arial" charset="0"/>
              </a:rPr>
              <a:t>giải</a:t>
            </a:r>
            <a:endParaRPr lang="en-US" sz="2400" dirty="0">
              <a:solidFill>
                <a:srgbClr val="003399">
                  <a:lumMod val="60000"/>
                  <a:lumOff val="40000"/>
                </a:srgbClr>
              </a:solidFill>
              <a:latin typeface="Arial" charset="0"/>
            </a:endParaRPr>
          </a:p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dirty="0" err="1">
                <a:solidFill>
                  <a:srgbClr val="333300"/>
                </a:solidFill>
                <a:latin typeface="Arial" charset="0"/>
              </a:rPr>
              <a:t>Số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400" dirty="0" err="1">
                <a:solidFill>
                  <a:srgbClr val="333300"/>
                </a:solidFill>
                <a:latin typeface="Arial" charset="0"/>
              </a:rPr>
              <a:t>mét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400" dirty="0" err="1">
                <a:solidFill>
                  <a:srgbClr val="333300"/>
                </a:solidFill>
                <a:latin typeface="Arial" charset="0"/>
              </a:rPr>
              <a:t>vải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400" dirty="0" err="1">
                <a:solidFill>
                  <a:srgbClr val="333300"/>
                </a:solidFill>
                <a:latin typeface="Arial" charset="0"/>
              </a:rPr>
              <a:t>xanh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400" dirty="0" err="1">
                <a:solidFill>
                  <a:srgbClr val="333300"/>
                </a:solidFill>
                <a:latin typeface="Arial" charset="0"/>
              </a:rPr>
              <a:t>cửa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400" dirty="0" err="1">
                <a:solidFill>
                  <a:srgbClr val="333300"/>
                </a:solidFill>
                <a:latin typeface="Arial" charset="0"/>
              </a:rPr>
              <a:t>hàng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vi-VN" sz="2400" dirty="0">
                <a:solidFill>
                  <a:srgbClr val="333300"/>
                </a:solidFill>
                <a:latin typeface="Arial" charset="0"/>
              </a:rPr>
              <a:t>đ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ó </a:t>
            </a:r>
            <a:r>
              <a:rPr lang="en-US" sz="2400" dirty="0" err="1">
                <a:solidFill>
                  <a:srgbClr val="333300"/>
                </a:solidFill>
                <a:latin typeface="Arial" charset="0"/>
              </a:rPr>
              <a:t>đã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400" dirty="0" err="1">
                <a:solidFill>
                  <a:srgbClr val="333300"/>
                </a:solidFill>
                <a:latin typeface="Arial" charset="0"/>
              </a:rPr>
              <a:t>bán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400" dirty="0" err="1">
                <a:solidFill>
                  <a:srgbClr val="333300"/>
                </a:solidFill>
                <a:latin typeface="Arial" charset="0"/>
              </a:rPr>
              <a:t>là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: 40 : 5 = 8 (m)</a:t>
            </a:r>
          </a:p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2400" i="1" dirty="0">
                <a:solidFill>
                  <a:srgbClr val="333300"/>
                </a:solidFill>
                <a:latin typeface="Arial" charset="0"/>
              </a:rPr>
              <a:t>                     </a:t>
            </a:r>
            <a:r>
              <a:rPr lang="en-US" sz="2400" i="1" dirty="0" err="1">
                <a:solidFill>
                  <a:srgbClr val="333300"/>
                </a:solidFill>
                <a:latin typeface="Arial" charset="0"/>
              </a:rPr>
              <a:t>Đáp</a:t>
            </a:r>
            <a:r>
              <a:rPr lang="en-US" sz="2400" i="1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2400" i="1" dirty="0" err="1">
                <a:solidFill>
                  <a:srgbClr val="333300"/>
                </a:solidFill>
                <a:latin typeface="Arial" charset="0"/>
              </a:rPr>
              <a:t>số</a:t>
            </a:r>
            <a:r>
              <a:rPr lang="en-US" sz="2400" dirty="0">
                <a:solidFill>
                  <a:srgbClr val="333300"/>
                </a:solidFill>
                <a:latin typeface="Arial" charset="0"/>
              </a:rPr>
              <a:t>: 8 m.</a:t>
            </a:r>
          </a:p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endParaRPr lang="en-US" sz="2400" dirty="0">
              <a:solidFill>
                <a:srgbClr val="333300"/>
              </a:solidFill>
              <a:latin typeface="Arial" charset="0"/>
            </a:endParaRPr>
          </a:p>
        </p:txBody>
      </p:sp>
      <p:sp>
        <p:nvSpPr>
          <p:cNvPr id="49173" name="Line 21"/>
          <p:cNvSpPr>
            <a:spLocks noChangeShapeType="1"/>
          </p:cNvSpPr>
          <p:nvPr/>
        </p:nvSpPr>
        <p:spPr bwMode="auto">
          <a:xfrm flipH="1">
            <a:off x="3838352" y="3181353"/>
            <a:ext cx="0" cy="217551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333300"/>
              </a:solidFill>
              <a:latin typeface="Garamond" pitchFamily="18" charset="0"/>
            </a:endParaRPr>
          </a:p>
        </p:txBody>
      </p:sp>
      <p:sp>
        <p:nvSpPr>
          <p:cNvPr id="49174" name="Line 22"/>
          <p:cNvSpPr>
            <a:spLocks noChangeShapeType="1"/>
          </p:cNvSpPr>
          <p:nvPr/>
        </p:nvSpPr>
        <p:spPr bwMode="auto">
          <a:xfrm>
            <a:off x="3304952" y="3195639"/>
            <a:ext cx="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333300"/>
              </a:solidFill>
              <a:latin typeface="Garamond" pitchFamily="18" charset="0"/>
            </a:endParaRPr>
          </a:p>
        </p:txBody>
      </p:sp>
      <p:sp>
        <p:nvSpPr>
          <p:cNvPr id="49175" name="Line 23"/>
          <p:cNvSpPr>
            <a:spLocks noChangeShapeType="1"/>
          </p:cNvSpPr>
          <p:nvPr/>
        </p:nvSpPr>
        <p:spPr bwMode="auto">
          <a:xfrm>
            <a:off x="1171352" y="3286127"/>
            <a:ext cx="5334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333300"/>
              </a:solidFill>
              <a:latin typeface="Garamond" pitchFamily="18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700607B-3A73-40E3-A60A-DF54F93449CF}"/>
              </a:ext>
            </a:extLst>
          </p:cNvPr>
          <p:cNvCxnSpPr>
            <a:cxnSpLocks/>
          </p:cNvCxnSpPr>
          <p:nvPr/>
        </p:nvCxnSpPr>
        <p:spPr bwMode="auto">
          <a:xfrm>
            <a:off x="3838353" y="1088381"/>
            <a:ext cx="2257647" cy="0"/>
          </a:xfrm>
          <a:prstGeom prst="line">
            <a:avLst/>
          </a:prstGeom>
          <a:ln w="19050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3FC294F-B5E1-418D-B62B-31893EACAAC3}"/>
              </a:ext>
            </a:extLst>
          </p:cNvPr>
          <p:cNvCxnSpPr>
            <a:cxnSpLocks/>
          </p:cNvCxnSpPr>
          <p:nvPr/>
        </p:nvCxnSpPr>
        <p:spPr bwMode="auto">
          <a:xfrm>
            <a:off x="6648892" y="1170216"/>
            <a:ext cx="3313815" cy="0"/>
          </a:xfrm>
          <a:prstGeom prst="line">
            <a:avLst/>
          </a:prstGeom>
          <a:ln w="19050"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76C4683-9463-4A97-B8CE-88B2E6449B2E}"/>
              </a:ext>
            </a:extLst>
          </p:cNvPr>
          <p:cNvCxnSpPr>
            <a:cxnSpLocks/>
          </p:cNvCxnSpPr>
          <p:nvPr/>
        </p:nvCxnSpPr>
        <p:spPr bwMode="auto">
          <a:xfrm>
            <a:off x="1486785" y="1755261"/>
            <a:ext cx="5254257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9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49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49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3" dur="500"/>
                                        <p:tgtEl>
                                          <p:spTgt spid="49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49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49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000"/>
                                        <p:tgtEl>
                                          <p:spTgt spid="49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49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000"/>
                                        <p:tgtEl>
                                          <p:spTgt spid="49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000"/>
                                        <p:tgtEl>
                                          <p:spTgt spid="49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49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49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repeatCount="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9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49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2000"/>
                                        <p:tgtEl>
                                          <p:spTgt spid="49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49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7" grpId="0"/>
      <p:bldP spid="49161" grpId="0"/>
      <p:bldP spid="49162" grpId="0" animBg="1"/>
      <p:bldP spid="49164" grpId="0" animBg="1"/>
      <p:bldP spid="49165" grpId="0" animBg="1"/>
      <p:bldP spid="49166" grpId="0" animBg="1"/>
      <p:bldP spid="49167" grpId="0" animBg="1"/>
      <p:bldP spid="49168" grpId="0" animBg="1"/>
      <p:bldP spid="49169" grpId="0"/>
      <p:bldP spid="49170" grpId="0"/>
      <p:bldP spid="49173" grpId="0" animBg="1"/>
      <p:bldP spid="49173" grpId="1" animBg="1"/>
      <p:bldP spid="49174" grpId="0" animBg="1"/>
      <p:bldP spid="49174" grpId="1" animBg="1"/>
      <p:bldP spid="4917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0" name="AutoShape 4"/>
          <p:cNvSpPr>
            <a:spLocks noChangeArrowheads="1"/>
          </p:cNvSpPr>
          <p:nvPr/>
        </p:nvSpPr>
        <p:spPr bwMode="auto">
          <a:xfrm>
            <a:off x="2095500" y="1447800"/>
            <a:ext cx="8001000" cy="4648200"/>
          </a:xfrm>
          <a:prstGeom prst="irregularSeal1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>
                <a:solidFill>
                  <a:srgbClr val="333300"/>
                </a:solidFill>
                <a:latin typeface="Arial" charset="0"/>
              </a:rPr>
              <a:t>    Muốn tìm một trong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>
                <a:solidFill>
                  <a:srgbClr val="333300"/>
                </a:solidFill>
                <a:latin typeface="Arial" charset="0"/>
              </a:rPr>
              <a:t> các phần bằng nhau của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>
                <a:solidFill>
                  <a:srgbClr val="333300"/>
                </a:solidFill>
                <a:latin typeface="Arial" charset="0"/>
              </a:rPr>
              <a:t> một số ta làm nh</a:t>
            </a:r>
            <a:r>
              <a:rPr lang="vi-VN" sz="2800">
                <a:solidFill>
                  <a:srgbClr val="333300"/>
                </a:solidFill>
                <a:latin typeface="Arial" charset="0"/>
              </a:rPr>
              <a:t>ư</a:t>
            </a:r>
            <a:r>
              <a:rPr lang="en-US" sz="2800">
                <a:solidFill>
                  <a:srgbClr val="333300"/>
                </a:solidFill>
                <a:latin typeface="Arial" charset="0"/>
              </a:rPr>
              <a:t> thế nào?</a:t>
            </a:r>
          </a:p>
        </p:txBody>
      </p:sp>
      <p:sp>
        <p:nvSpPr>
          <p:cNvPr id="29701" name="AutoShape 5"/>
          <p:cNvSpPr>
            <a:spLocks noChangeArrowheads="1"/>
          </p:cNvSpPr>
          <p:nvPr/>
        </p:nvSpPr>
        <p:spPr bwMode="auto">
          <a:xfrm>
            <a:off x="2209800" y="2438400"/>
            <a:ext cx="7696200" cy="3124200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12700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    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Muốn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tìm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một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trong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các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phần</a:t>
            </a:r>
            <a:endParaRPr lang="en-US" sz="3600" dirty="0">
              <a:solidFill>
                <a:srgbClr val="333300"/>
              </a:solidFill>
              <a:latin typeface="Arial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bằng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nhau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của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một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số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, ta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lấy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số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vi-VN" sz="3600" dirty="0">
                <a:solidFill>
                  <a:srgbClr val="333300"/>
                </a:solidFill>
                <a:latin typeface="Arial" charset="0"/>
              </a:rPr>
              <a:t>đ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ó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chia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cho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số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 </a:t>
            </a:r>
            <a:r>
              <a:rPr lang="en-US" sz="3600" dirty="0" err="1">
                <a:solidFill>
                  <a:srgbClr val="333300"/>
                </a:solidFill>
                <a:latin typeface="Arial" charset="0"/>
              </a:rPr>
              <a:t>phần</a:t>
            </a:r>
            <a:r>
              <a:rPr lang="en-US" sz="3600" dirty="0">
                <a:solidFill>
                  <a:srgbClr val="333300"/>
                </a:solidFill>
                <a:latin typeface="Arial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2000" fill="hold" grpId="0" nodeType="click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297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9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0" grpId="0" animBg="1"/>
      <p:bldP spid="29700" grpId="1" animBg="1"/>
      <p:bldP spid="2970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8">
            <a:lum/>
          </a:blip>
          <a:srcRect/>
          <a:stretch>
            <a:fillRect t="-50000" b="-5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8. Ket thuc cau hoi.wav">
            <a:hlinkClick r:id="" action="ppaction://media"/>
            <a:extLst>
              <a:ext uri="{FF2B5EF4-FFF2-40B4-BE49-F238E27FC236}">
                <a16:creationId xmlns:a16="http://schemas.microsoft.com/office/drawing/2014/main" id="{D28E41C7-C7CA-4C35-9E3E-906DD6584E39}"/>
              </a:ext>
            </a:extLst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5" name="Picture 3">
            <a:hlinkClick r:id="" action="ppaction://media"/>
            <a:extLst>
              <a:ext uri="{FF2B5EF4-FFF2-40B4-BE49-F238E27FC236}">
                <a16:creationId xmlns:a16="http://schemas.microsoft.com/office/drawing/2014/main" id="{C5DCCF08-5794-4E9E-8AF2-7B109F7E18DA}"/>
              </a:ext>
            </a:extLst>
          </p:cNvPr>
          <p:cNvPicPr>
            <a:picLocks noChangeAspect="1" noChangeArrowheads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chaomung.wav">
            <a:hlinkClick r:id="" action="ppaction://media"/>
            <a:extLst>
              <a:ext uri="{FF2B5EF4-FFF2-40B4-BE49-F238E27FC236}">
                <a16:creationId xmlns:a16="http://schemas.microsoft.com/office/drawing/2014/main" id="{35A6D770-907F-4EEB-9A5D-80F8A884F61C}"/>
              </a:ext>
            </a:extLst>
          </p:cNvPr>
          <p:cNvPicPr>
            <a:picLocks noRot="1" noChangeAspect="1" noChangeArrowheads="1"/>
          </p:cNvPicPr>
          <p:nvPr>
            <a:audioFile r:link="rId4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1722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8. Ket thuc cau hoi.wav">
            <a:hlinkClick r:id="" action="ppaction://media"/>
            <a:extLst>
              <a:ext uri="{FF2B5EF4-FFF2-40B4-BE49-F238E27FC236}">
                <a16:creationId xmlns:a16="http://schemas.microsoft.com/office/drawing/2014/main" id="{76E6922E-6D3F-4E66-AE01-FA31BA96E291}"/>
              </a:ext>
            </a:extLst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524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chaomung.wav">
            <a:hlinkClick r:id="" action="ppaction://media"/>
            <a:extLst>
              <a:ext uri="{FF2B5EF4-FFF2-40B4-BE49-F238E27FC236}">
                <a16:creationId xmlns:a16="http://schemas.microsoft.com/office/drawing/2014/main" id="{8249366B-627C-41AE-BC58-E695120C654D}"/>
              </a:ext>
            </a:extLst>
          </p:cNvPr>
          <p:cNvPicPr>
            <a:picLocks noRot="1" noChangeAspect="1" noChangeArrowheads="1"/>
          </p:cNvPicPr>
          <p:nvPr>
            <a:audioFile r:link="rId4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63246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0" name="rung chuong.mp3">
            <a:hlinkClick r:id="" action="ppaction://media"/>
            <a:extLst>
              <a:ext uri="{FF2B5EF4-FFF2-40B4-BE49-F238E27FC236}">
                <a16:creationId xmlns:a16="http://schemas.microsoft.com/office/drawing/2014/main" id="{CB3D018B-0E9D-42ED-8336-5C33136E99EC}"/>
              </a:ext>
            </a:extLst>
          </p:cNvPr>
          <p:cNvPicPr>
            <a:picLocks noRot="1" noChangeAspect="1" noChangeArrowheads="1"/>
          </p:cNvPicPr>
          <p:nvPr>
            <a:audioFile r:link="rId5"/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15600" y="6172200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2" name="Picture 9" descr="Picture1">
            <a:extLst>
              <a:ext uri="{FF2B5EF4-FFF2-40B4-BE49-F238E27FC236}">
                <a16:creationId xmlns:a16="http://schemas.microsoft.com/office/drawing/2014/main" id="{EE32A89D-6097-4CFF-8C05-5869F3CC8E18}"/>
              </a:ext>
            </a:extLst>
          </p:cNvPr>
          <p:cNvPicPr>
            <a:picLocks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2413" y="6783388"/>
            <a:ext cx="9144001" cy="93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3" name="Picture 10" descr="an30">
            <a:extLst>
              <a:ext uri="{FF2B5EF4-FFF2-40B4-BE49-F238E27FC236}">
                <a16:creationId xmlns:a16="http://schemas.microsoft.com/office/drawing/2014/main" id="{B650848A-B45C-4DCC-8F47-CDE73357AFF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6163" y="-166688"/>
            <a:ext cx="4724400" cy="407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4" name="Picture 11" descr="13">
            <a:extLst>
              <a:ext uri="{FF2B5EF4-FFF2-40B4-BE49-F238E27FC236}">
                <a16:creationId xmlns:a16="http://schemas.microsoft.com/office/drawing/2014/main" id="{C3B130B4-228B-44CA-BDAD-D8B9353E9CE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30273" flipH="1">
            <a:off x="7677150" y="12192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5" name="Picture 12" descr="13">
            <a:extLst>
              <a:ext uri="{FF2B5EF4-FFF2-40B4-BE49-F238E27FC236}">
                <a16:creationId xmlns:a16="http://schemas.microsoft.com/office/drawing/2014/main" id="{5261FF86-CC07-4CC5-9B46-23CEA1594C6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20688">
            <a:off x="1695450" y="1219200"/>
            <a:ext cx="2971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WordArt 13">
            <a:extLst>
              <a:ext uri="{FF2B5EF4-FFF2-40B4-BE49-F238E27FC236}">
                <a16:creationId xmlns:a16="http://schemas.microsoft.com/office/drawing/2014/main" id="{4EC239BF-927E-44E2-BA47-932A5E069E6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667000" y="3548063"/>
            <a:ext cx="7086600" cy="1219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RUNG CHUÔNG VÀNG</a:t>
            </a:r>
            <a:r>
              <a:rPr lang="en-US" sz="3600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VnTimes" pitchFamily="2" charset="0"/>
                <a:cs typeface="Times New Roman" pitchFamily="18" charset="0"/>
              </a:rPr>
              <a:t> </a:t>
            </a:r>
          </a:p>
        </p:txBody>
      </p:sp>
      <p:pic>
        <p:nvPicPr>
          <p:cNvPr id="16397" name="Picture 58" descr="Imagen relacionada">
            <a:extLst>
              <a:ext uri="{FF2B5EF4-FFF2-40B4-BE49-F238E27FC236}">
                <a16:creationId xmlns:a16="http://schemas.microsoft.com/office/drawing/2014/main" id="{81D4CB3A-CBB5-4A22-B325-D859FDB1CF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926014"/>
            <a:ext cx="2133600" cy="1931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8" name="Picture 58" descr="Imagen relacionada">
            <a:extLst>
              <a:ext uri="{FF2B5EF4-FFF2-40B4-BE49-F238E27FC236}">
                <a16:creationId xmlns:a16="http://schemas.microsoft.com/office/drawing/2014/main" id="{4726BFD5-0D9E-49D3-B609-AAFF4A0583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5133976"/>
            <a:ext cx="190500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9" name="Picture 58" descr="Imagen relacionada">
            <a:extLst>
              <a:ext uri="{FF2B5EF4-FFF2-40B4-BE49-F238E27FC236}">
                <a16:creationId xmlns:a16="http://schemas.microsoft.com/office/drawing/2014/main" id="{D9EC98A6-49F2-4F9C-9EC4-1CCD49A540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5133976"/>
            <a:ext cx="190500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00" name="Picture 58" descr="Imagen relacionada">
            <a:extLst>
              <a:ext uri="{FF2B5EF4-FFF2-40B4-BE49-F238E27FC236}">
                <a16:creationId xmlns:a16="http://schemas.microsoft.com/office/drawing/2014/main" id="{2AA45E0A-C864-40E6-BA7A-831C9DF15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5133976"/>
            <a:ext cx="190500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01" name="Picture 58" descr="Imagen relacionada">
            <a:extLst>
              <a:ext uri="{FF2B5EF4-FFF2-40B4-BE49-F238E27FC236}">
                <a16:creationId xmlns:a16="http://schemas.microsoft.com/office/drawing/2014/main" id="{FD080BFF-EA08-416F-91C8-62DDB0E109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0200" y="5133976"/>
            <a:ext cx="190500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30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3085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3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3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khoi d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5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42286" fill="hold"/>
                                        <p:tgtEl>
                                          <p:spTgt spid="308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9" presetClass="entr" presetSubtype="10" repeatCount="indefinite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0" fill="hold"/>
                                        <p:tgtEl>
                                          <p:spTgt spid="30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0" fill="hold"/>
                                        <p:tgtEl>
                                          <p:spTgt spid="30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30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376" fill="hold"/>
                                        <p:tgtEl>
                                          <p:spTgt spid="307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4"/>
                  </p:tgtEl>
                </p:cond>
              </p:nextCondLst>
            </p:seq>
            <p:audio>
              <p:cMediaNode>
                <p:cTn id="2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74"/>
                </p:tgtEl>
              </p:cMediaNode>
            </p:audio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30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 nodeType="clickPar">
                      <p:stCondLst>
                        <p:cond delay="0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104" fill="hold"/>
                                        <p:tgtEl>
                                          <p:spTgt spid="307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5"/>
                  </p:tgtEl>
                </p:cond>
              </p:nextCondLst>
            </p:seq>
            <p:audio>
              <p:cMediaNode>
                <p:cTn id="3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75"/>
                </p:tgtEl>
              </p:cMediaNode>
            </p:audio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30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 nodeType="clickPar">
                      <p:stCondLst>
                        <p:cond delay="0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2460" fill="hold"/>
                                        <p:tgtEl>
                                          <p:spTgt spid="307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6"/>
                  </p:tgtEl>
                </p:cond>
              </p:nextCondLst>
            </p:seq>
            <p:audio>
              <p:cMediaNode>
                <p:cTn id="3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76"/>
                </p:tgtEl>
              </p:cMediaNode>
            </p:audio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30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1376" fill="hold"/>
                                        <p:tgtEl>
                                          <p:spTgt spid="307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0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 nodeType="clickPar">
                      <p:stCondLst>
                        <p:cond delay="0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2460" fill="hold"/>
                                        <p:tgtEl>
                                          <p:spTgt spid="307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9"/>
                  </p:tgtEl>
                </p:cond>
              </p:nextCondLst>
            </p:seq>
            <p:audio>
              <p:cMediaNode>
                <p:cTn id="4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78"/>
                </p:tgtEl>
              </p:cMediaNode>
            </p:audio>
            <p:audio>
              <p:cMediaNode>
                <p:cTn id="5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79"/>
                </p:tgtEl>
              </p:cMediaNode>
            </p:audio>
            <p:audio>
              <p:cMediaNode>
                <p:cTn id="5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80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>
            <a:extLst>
              <a:ext uri="{FF2B5EF4-FFF2-40B4-BE49-F238E27FC236}">
                <a16:creationId xmlns:a16="http://schemas.microsoft.com/office/drawing/2014/main" id="{A190769A-5F6B-42FE-98CE-82982AC28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465264"/>
            <a:ext cx="6616700" cy="1049337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600">
                <a:solidFill>
                  <a:srgbClr val="FFFFFF"/>
                </a:solidFill>
                <a:latin typeface="Times New Roman" panose="02020603050405020304" pitchFamily="18" charset="0"/>
              </a:rPr>
              <a:t>của 27m là: </a:t>
            </a:r>
          </a:p>
        </p:txBody>
      </p:sp>
      <p:grpSp>
        <p:nvGrpSpPr>
          <p:cNvPr id="4100" name="Group 51">
            <a:extLst>
              <a:ext uri="{FF2B5EF4-FFF2-40B4-BE49-F238E27FC236}">
                <a16:creationId xmlns:a16="http://schemas.microsoft.com/office/drawing/2014/main" id="{6A7343D8-00EB-4FC9-B99E-9C6B24D48433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3175"/>
            <a:ext cx="241300" cy="6858000"/>
            <a:chOff x="202295" y="-322943"/>
            <a:chExt cx="319314" cy="7180943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C856EB8-041A-4E5C-9B96-BC0556793F14}"/>
                </a:ext>
              </a:extLst>
            </p:cNvPr>
            <p:cNvSpPr/>
            <p:nvPr/>
          </p:nvSpPr>
          <p:spPr bwMode="auto">
            <a:xfrm>
              <a:off x="202295" y="-322943"/>
              <a:ext cx="319314" cy="7165983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srgbClr val="FFFFFF"/>
                </a:solidFill>
                <a:latin typeface="Garamond" pitchFamily="18" charset="0"/>
              </a:endParaRPr>
            </a:p>
          </p:txBody>
        </p:sp>
        <p:sp>
          <p:nvSpPr>
            <p:cNvPr id="4133" name="Rectangle 10">
              <a:extLst>
                <a:ext uri="{FF2B5EF4-FFF2-40B4-BE49-F238E27FC236}">
                  <a16:creationId xmlns:a16="http://schemas.microsoft.com/office/drawing/2014/main" id="{849A6109-C115-48A1-BDBC-7C536B4BB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00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FDFB0F88-F6C8-4427-AAE9-548D3CEAA5B5}"/>
                </a:ext>
              </a:extLst>
            </p:cNvPr>
            <p:cNvSpPr/>
            <p:nvPr/>
          </p:nvSpPr>
          <p:spPr bwMode="auto">
            <a:xfrm>
              <a:off x="324139" y="-307982"/>
              <a:ext cx="75627" cy="7165982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srgbClr val="FFFFFF"/>
                </a:solidFill>
                <a:effectLst>
                  <a:glow rad="101600">
                    <a:srgbClr val="0099CC">
                      <a:satMod val="175000"/>
                      <a:alpha val="40000"/>
                    </a:srgbClr>
                  </a:glow>
                </a:effectLst>
                <a:latin typeface="Garamond" pitchFamily="18" charset="0"/>
              </a:endParaRPr>
            </a:p>
          </p:txBody>
        </p:sp>
      </p:grpSp>
      <p:sp>
        <p:nvSpPr>
          <p:cNvPr id="3" name="AutoShape 51">
            <a:extLst>
              <a:ext uri="{FF2B5EF4-FFF2-40B4-BE49-F238E27FC236}">
                <a16:creationId xmlns:a16="http://schemas.microsoft.com/office/drawing/2014/main" id="{7CDC4144-6BC5-428E-86DB-B7EF8832F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310188"/>
            <a:ext cx="4114800" cy="7493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90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altLang="en-US" sz="3900">
              <a:latin typeface="Times New Roman" panose="02020603050405020304" pitchFamily="18" charset="0"/>
            </a:endParaRPr>
          </a:p>
        </p:txBody>
      </p:sp>
      <p:pic>
        <p:nvPicPr>
          <p:cNvPr id="39" name="Picture 37" descr="Blue_chapterlist">
            <a:extLst>
              <a:ext uri="{FF2B5EF4-FFF2-40B4-BE49-F238E27FC236}">
                <a16:creationId xmlns:a16="http://schemas.microsoft.com/office/drawing/2014/main" id="{B93CF5DF-9F79-4483-A1B5-9EF38F6A8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57500" y="3052764"/>
            <a:ext cx="446088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>
            <a:extLst>
              <a:ext uri="{FF2B5EF4-FFF2-40B4-BE49-F238E27FC236}">
                <a16:creationId xmlns:a16="http://schemas.microsoft.com/office/drawing/2014/main" id="{1CEF7A3E-7CF1-4660-BB31-B7B0DA8EC4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44839" y="2806700"/>
            <a:ext cx="1125537" cy="801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4" name="WordArt 226">
            <a:extLst>
              <a:ext uri="{FF2B5EF4-FFF2-40B4-BE49-F238E27FC236}">
                <a16:creationId xmlns:a16="http://schemas.microsoft.com/office/drawing/2014/main" id="{516FDD54-A94F-4F0E-BD75-50A9298FDE5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22639" y="2974975"/>
            <a:ext cx="344487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A</a:t>
            </a:r>
          </a:p>
        </p:txBody>
      </p:sp>
      <p:sp>
        <p:nvSpPr>
          <p:cNvPr id="4" name="AutoShape 51">
            <a:extLst>
              <a:ext uri="{FF2B5EF4-FFF2-40B4-BE49-F238E27FC236}">
                <a16:creationId xmlns:a16="http://schemas.microsoft.com/office/drawing/2014/main" id="{E17D56DA-BF6D-4024-BBBB-B92B40290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8313" y="4086225"/>
            <a:ext cx="4087812" cy="7493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3900">
                <a:latin typeface="Times New Roman" panose="02020603050405020304" pitchFamily="18" charset="0"/>
                <a:cs typeface="Times New Roman" panose="02020603050405020304" pitchFamily="18" charset="0"/>
              </a:rPr>
              <a:t>9m</a:t>
            </a:r>
            <a:endParaRPr lang="en-US" altLang="en-US" sz="3900"/>
          </a:p>
        </p:txBody>
      </p:sp>
      <p:pic>
        <p:nvPicPr>
          <p:cNvPr id="5" name="Picture 37" descr="Blue_chapterlist">
            <a:extLst>
              <a:ext uri="{FF2B5EF4-FFF2-40B4-BE49-F238E27FC236}">
                <a16:creationId xmlns:a16="http://schemas.microsoft.com/office/drawing/2014/main" id="{C39F77B2-826E-4660-82E4-9D5B0F3F3A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76550" y="4300539"/>
            <a:ext cx="446088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>
            <a:extLst>
              <a:ext uri="{FF2B5EF4-FFF2-40B4-BE49-F238E27FC236}">
                <a16:creationId xmlns:a16="http://schemas.microsoft.com/office/drawing/2014/main" id="{94DC0DC2-6DD8-47B5-BD1F-2AB66B8753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51189" y="4056063"/>
            <a:ext cx="1125537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8" name="WordArt 226">
            <a:extLst>
              <a:ext uri="{FF2B5EF4-FFF2-40B4-BE49-F238E27FC236}">
                <a16:creationId xmlns:a16="http://schemas.microsoft.com/office/drawing/2014/main" id="{B0EA2E78-824D-48EF-8C90-4339E56D75C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62326" y="4321175"/>
            <a:ext cx="346075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B</a:t>
            </a:r>
          </a:p>
        </p:txBody>
      </p:sp>
      <p:pic>
        <p:nvPicPr>
          <p:cNvPr id="11" name="Picture 37" descr="Blue_chapterlist">
            <a:extLst>
              <a:ext uri="{FF2B5EF4-FFF2-40B4-BE49-F238E27FC236}">
                <a16:creationId xmlns:a16="http://schemas.microsoft.com/office/drawing/2014/main" id="{5110750A-32BE-4802-BF8C-5B69F29BF3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30513" y="5481639"/>
            <a:ext cx="444500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>
            <a:extLst>
              <a:ext uri="{FF2B5EF4-FFF2-40B4-BE49-F238E27FC236}">
                <a16:creationId xmlns:a16="http://schemas.microsoft.com/office/drawing/2014/main" id="{AEF83B74-A94E-4980-ACE0-7A3B679490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51188" y="5272089"/>
            <a:ext cx="1123950" cy="801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5" name="WordArt 226">
            <a:extLst>
              <a:ext uri="{FF2B5EF4-FFF2-40B4-BE49-F238E27FC236}">
                <a16:creationId xmlns:a16="http://schemas.microsoft.com/office/drawing/2014/main" id="{0493BF8C-0FD7-4E4F-880D-64CEC2A002E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22639" y="5480050"/>
            <a:ext cx="344487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c</a:t>
            </a:r>
          </a:p>
        </p:txBody>
      </p:sp>
      <p:sp>
        <p:nvSpPr>
          <p:cNvPr id="6171" name="AutoShape 27">
            <a:extLst>
              <a:ext uri="{FF2B5EF4-FFF2-40B4-BE49-F238E27FC236}">
                <a16:creationId xmlns:a16="http://schemas.microsoft.com/office/drawing/2014/main" id="{CAB71825-70F3-43DB-B847-EC1D60575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4" y="106363"/>
            <a:ext cx="1157287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/>
          </a:p>
        </p:txBody>
      </p:sp>
      <p:sp>
        <p:nvSpPr>
          <p:cNvPr id="6172" name="WordArt 28">
            <a:extLst>
              <a:ext uri="{FF2B5EF4-FFF2-40B4-BE49-F238E27FC236}">
                <a16:creationId xmlns:a16="http://schemas.microsoft.com/office/drawing/2014/main" id="{68A712E6-21E2-47FF-8821-42403688B39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819995" y="489786"/>
            <a:ext cx="506016" cy="5905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hangingPunct="0">
              <a:defRPr/>
            </a:pPr>
            <a:r>
              <a:rPr lang="vi-VN" sz="3600" kern="10" dirty="0">
                <a:ln w="1905"/>
                <a:gradFill>
                  <a:gsLst>
                    <a:gs pos="0">
                      <a:srgbClr val="9879CB">
                        <a:shade val="20000"/>
                        <a:satMod val="200000"/>
                      </a:srgbClr>
                    </a:gs>
                    <a:gs pos="78000">
                      <a:srgbClr val="9879CB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9879CB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VNI-Times"/>
              </a:rPr>
              <a:t>Caâu 1</a:t>
            </a:r>
          </a:p>
        </p:txBody>
      </p:sp>
      <p:pic>
        <p:nvPicPr>
          <p:cNvPr id="4114" name="Picture 29" descr="Picture1">
            <a:extLst>
              <a:ext uri="{FF2B5EF4-FFF2-40B4-BE49-F238E27FC236}">
                <a16:creationId xmlns:a16="http://schemas.microsoft.com/office/drawing/2014/main" id="{7457CC37-EA99-4B67-81C4-B9CE1C42EDD5}"/>
              </a:ext>
            </a:extLst>
          </p:cNvPr>
          <p:cNvPicPr>
            <a:picLocks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2701"/>
            <a:ext cx="6858000" cy="9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5" name="Picture 32" descr="Bellcoll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1712B135-501F-4A1D-AD85-37851665DFD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7788" y="-157163"/>
            <a:ext cx="908050" cy="12287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33">
            <a:extLst>
              <a:ext uri="{FF2B5EF4-FFF2-40B4-BE49-F238E27FC236}">
                <a16:creationId xmlns:a16="http://schemas.microsoft.com/office/drawing/2014/main" id="{5A9141F5-3A57-4B75-85BF-27BFA9080B06}"/>
              </a:ext>
            </a:extLst>
          </p:cNvPr>
          <p:cNvGrpSpPr>
            <a:grpSpLocks/>
          </p:cNvGrpSpPr>
          <p:nvPr/>
        </p:nvGrpSpPr>
        <p:grpSpPr bwMode="auto">
          <a:xfrm>
            <a:off x="8367714" y="58739"/>
            <a:ext cx="1000125" cy="1406525"/>
            <a:chOff x="4320" y="2928"/>
            <a:chExt cx="1104" cy="1104"/>
          </a:xfrm>
        </p:grpSpPr>
        <p:sp>
          <p:nvSpPr>
            <p:cNvPr id="4130" name="AutoShape 34">
              <a:extLst>
                <a:ext uri="{FF2B5EF4-FFF2-40B4-BE49-F238E27FC236}">
                  <a16:creationId xmlns:a16="http://schemas.microsoft.com/office/drawing/2014/main" id="{61AD629B-6E6B-4674-8267-EC9AE8695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6000">
                <a:solidFill>
                  <a:srgbClr val="FF0066"/>
                </a:solidFill>
                <a:latin typeface=".VnHelvetInsH" panose="020B7200000000000000" pitchFamily="34" charset="0"/>
              </a:endParaRPr>
            </a:p>
          </p:txBody>
        </p:sp>
        <p:sp>
          <p:nvSpPr>
            <p:cNvPr id="4131" name="WordArt 35">
              <a:extLst>
                <a:ext uri="{FF2B5EF4-FFF2-40B4-BE49-F238E27FC236}">
                  <a16:creationId xmlns:a16="http://schemas.microsoft.com/office/drawing/2014/main" id="{5794448A-C3B3-4D63-A1B5-212CE75BB3D4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Hết giờ</a:t>
              </a:r>
            </a:p>
          </p:txBody>
        </p:sp>
      </p:grpSp>
      <p:sp>
        <p:nvSpPr>
          <p:cNvPr id="6180" name="WordArt 36">
            <a:extLst>
              <a:ext uri="{FF2B5EF4-FFF2-40B4-BE49-F238E27FC236}">
                <a16:creationId xmlns:a16="http://schemas.microsoft.com/office/drawing/2014/main" id="{85F306FA-99F5-4C3D-9E09-7FD71C69DD0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181" name="WordArt 37">
            <a:extLst>
              <a:ext uri="{FF2B5EF4-FFF2-40B4-BE49-F238E27FC236}">
                <a16:creationId xmlns:a16="http://schemas.microsoft.com/office/drawing/2014/main" id="{81619787-3BF6-471B-8FBD-A5BA27305AE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182" name="WordArt 38">
            <a:extLst>
              <a:ext uri="{FF2B5EF4-FFF2-40B4-BE49-F238E27FC236}">
                <a16:creationId xmlns:a16="http://schemas.microsoft.com/office/drawing/2014/main" id="{559DBD7B-EDF1-49B8-8595-805E13ADB6B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9176" y="3348038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183" name="WordArt 39">
            <a:extLst>
              <a:ext uri="{FF2B5EF4-FFF2-40B4-BE49-F238E27FC236}">
                <a16:creationId xmlns:a16="http://schemas.microsoft.com/office/drawing/2014/main" id="{39248A99-3781-486F-8147-D85B1A1D733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184" name="WordArt 40">
            <a:extLst>
              <a:ext uri="{FF2B5EF4-FFF2-40B4-BE49-F238E27FC236}">
                <a16:creationId xmlns:a16="http://schemas.microsoft.com/office/drawing/2014/main" id="{DC292CF0-B727-4D37-90CF-F0D8BCC24A1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70926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6185" name="WordArt 41">
            <a:extLst>
              <a:ext uri="{FF2B5EF4-FFF2-40B4-BE49-F238E27FC236}">
                <a16:creationId xmlns:a16="http://schemas.microsoft.com/office/drawing/2014/main" id="{DCF2E0B6-8DFE-4019-A139-51343A8D769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47113" y="3376613"/>
            <a:ext cx="500062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186" name="WordArt 42">
            <a:extLst>
              <a:ext uri="{FF2B5EF4-FFF2-40B4-BE49-F238E27FC236}">
                <a16:creationId xmlns:a16="http://schemas.microsoft.com/office/drawing/2014/main" id="{AD6C9EAB-BB89-4E03-8A5A-E38F62F3708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187" name="WordArt 43">
            <a:extLst>
              <a:ext uri="{FF2B5EF4-FFF2-40B4-BE49-F238E27FC236}">
                <a16:creationId xmlns:a16="http://schemas.microsoft.com/office/drawing/2014/main" id="{FACCEEE2-9872-407D-AE4F-FA2FF6921C9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6188" name="WordArt 44">
            <a:extLst>
              <a:ext uri="{FF2B5EF4-FFF2-40B4-BE49-F238E27FC236}">
                <a16:creationId xmlns:a16="http://schemas.microsoft.com/office/drawing/2014/main" id="{4416F052-5F53-4000-B13B-750C89D97A1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9176" y="3362325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189" name="WordArt 45">
            <a:extLst>
              <a:ext uri="{FF2B5EF4-FFF2-40B4-BE49-F238E27FC236}">
                <a16:creationId xmlns:a16="http://schemas.microsoft.com/office/drawing/2014/main" id="{B29CE37B-DE8E-4B44-AB03-6534E514A36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6190" name="WordArt 46">
            <a:extLst>
              <a:ext uri="{FF2B5EF4-FFF2-40B4-BE49-F238E27FC236}">
                <a16:creationId xmlns:a16="http://schemas.microsoft.com/office/drawing/2014/main" id="{36F4517D-45E7-44D5-B55E-E355111FE82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pic>
        <p:nvPicPr>
          <p:cNvPr id="4128" name="Picture 4" descr="HÃ¬nh áº£nh cÃ³ liÃªn quan">
            <a:extLst>
              <a:ext uri="{FF2B5EF4-FFF2-40B4-BE49-F238E27FC236}">
                <a16:creationId xmlns:a16="http://schemas.microsoft.com/office/drawing/2014/main" id="{947EA5C5-B349-444A-8C04-99D13CA2B0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9150" y="5272088"/>
            <a:ext cx="1087438" cy="157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AutoShape 51">
            <a:extLst>
              <a:ext uri="{FF2B5EF4-FFF2-40B4-BE49-F238E27FC236}">
                <a16:creationId xmlns:a16="http://schemas.microsoft.com/office/drawing/2014/main" id="{687C7A0D-B7EA-4C2A-8D4A-4F6A4DABA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613" y="2824163"/>
            <a:ext cx="4114800" cy="7493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900">
                <a:latin typeface="Times New Roman" panose="02020603050405020304" pitchFamily="18" charset="0"/>
                <a:cs typeface="Times New Roman" panose="02020603050405020304" pitchFamily="18" charset="0"/>
              </a:rPr>
              <a:t>8m</a:t>
            </a:r>
            <a:endParaRPr lang="en-US" altLang="en-US" sz="3900">
              <a:latin typeface="Times New Roman" panose="02020603050405020304" pitchFamily="18" charset="0"/>
            </a:endParaRPr>
          </a:p>
        </p:txBody>
      </p:sp>
      <p:graphicFrame>
        <p:nvGraphicFramePr>
          <p:cNvPr id="4098" name="Object 23">
            <a:extLst>
              <a:ext uri="{FF2B5EF4-FFF2-40B4-BE49-F238E27FC236}">
                <a16:creationId xmlns:a16="http://schemas.microsoft.com/office/drawing/2014/main" id="{0CD5865E-3E88-4E90-AA23-2E39CA3438A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72001" y="1631950"/>
          <a:ext cx="417513" cy="882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5" name="Equation" r:id="rId12" imgW="152280" imgH="393480" progId="Equation.3">
                  <p:embed/>
                </p:oleObj>
              </mc:Choice>
              <mc:Fallback>
                <p:oleObj name="Equation" r:id="rId12" imgW="152280" imgH="393480" progId="Equation.3">
                  <p:embed/>
                  <p:pic>
                    <p:nvPicPr>
                      <p:cNvPr id="4098" name="Object 23">
                        <a:extLst>
                          <a:ext uri="{FF2B5EF4-FFF2-40B4-BE49-F238E27FC236}">
                            <a16:creationId xmlns:a16="http://schemas.microsoft.com/office/drawing/2014/main" id="{0CD5865E-3E88-4E90-AA23-2E39CA3438A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1" y="1631950"/>
                        <a:ext cx="417513" cy="882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2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1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5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61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53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6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6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1000"/>
                                        <p:tgtEl>
                                          <p:spTgt spid="6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61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6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6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6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61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6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6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61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9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6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9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61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0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6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61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1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6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6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6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61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2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6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6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6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61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3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61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14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3" dur="500"/>
                                        <p:tgtEl>
                                          <p:spTgt spid="6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/>
                                        <p:tgtEl>
                                          <p:spTgt spid="6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61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5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3" dur="500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5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6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" dur="500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5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 nodeType="clickPar">
                      <p:stCondLst>
                        <p:cond delay="indefinite"/>
                      </p:stCondLst>
                      <p:childTnLst>
                        <p:par>
                          <p:cTn id="1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81" dur="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3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4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85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171" grpId="0" animBg="1"/>
      <p:bldP spid="6171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>
            <a:extLst>
              <a:ext uri="{FF2B5EF4-FFF2-40B4-BE49-F238E27FC236}">
                <a16:creationId xmlns:a16="http://schemas.microsoft.com/office/drawing/2014/main" id="{9EA02452-DA0C-4815-B6CA-3B14D7626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465264"/>
            <a:ext cx="6616700" cy="1049337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40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của 36 giờ là: </a:t>
            </a:r>
            <a:endParaRPr lang="en-US" altLang="en-US" sz="40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124" name="Group 51">
            <a:extLst>
              <a:ext uri="{FF2B5EF4-FFF2-40B4-BE49-F238E27FC236}">
                <a16:creationId xmlns:a16="http://schemas.microsoft.com/office/drawing/2014/main" id="{BD9FACB7-E822-40DA-AE4C-BCFC70541DEC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3175"/>
            <a:ext cx="241300" cy="6858000"/>
            <a:chOff x="202295" y="-322943"/>
            <a:chExt cx="319314" cy="7180943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09C30E0-172C-4BF3-8758-C334506C36C2}"/>
                </a:ext>
              </a:extLst>
            </p:cNvPr>
            <p:cNvSpPr/>
            <p:nvPr/>
          </p:nvSpPr>
          <p:spPr bwMode="auto">
            <a:xfrm>
              <a:off x="202295" y="-322943"/>
              <a:ext cx="319314" cy="7165983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srgbClr val="FFFFFF"/>
                </a:solidFill>
                <a:latin typeface="Garamond" pitchFamily="18" charset="0"/>
              </a:endParaRPr>
            </a:p>
          </p:txBody>
        </p:sp>
        <p:sp>
          <p:nvSpPr>
            <p:cNvPr id="5157" name="Rectangle 10">
              <a:extLst>
                <a:ext uri="{FF2B5EF4-FFF2-40B4-BE49-F238E27FC236}">
                  <a16:creationId xmlns:a16="http://schemas.microsoft.com/office/drawing/2014/main" id="{6F89AF39-C443-4816-856A-145F77FAB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00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633142E-1BC6-413A-9184-985340F1F516}"/>
                </a:ext>
              </a:extLst>
            </p:cNvPr>
            <p:cNvSpPr/>
            <p:nvPr/>
          </p:nvSpPr>
          <p:spPr bwMode="auto">
            <a:xfrm>
              <a:off x="324139" y="-307982"/>
              <a:ext cx="75627" cy="7165982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srgbClr val="FFFFFF"/>
                </a:solidFill>
                <a:effectLst>
                  <a:glow rad="101600">
                    <a:srgbClr val="0099CC">
                      <a:satMod val="175000"/>
                      <a:alpha val="40000"/>
                    </a:srgbClr>
                  </a:glow>
                </a:effectLst>
                <a:latin typeface="Garamond" pitchFamily="18" charset="0"/>
              </a:endParaRPr>
            </a:p>
          </p:txBody>
        </p:sp>
      </p:grpSp>
      <p:sp>
        <p:nvSpPr>
          <p:cNvPr id="3" name="AutoShape 51">
            <a:extLst>
              <a:ext uri="{FF2B5EF4-FFF2-40B4-BE49-F238E27FC236}">
                <a16:creationId xmlns:a16="http://schemas.microsoft.com/office/drawing/2014/main" id="{C633474A-366B-4518-9014-26ED9E85A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6888" y="5467350"/>
            <a:ext cx="4114800" cy="7493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900">
                <a:latin typeface="Times New Roman" panose="02020603050405020304" pitchFamily="18" charset="0"/>
                <a:cs typeface="Times New Roman" panose="02020603050405020304" pitchFamily="18" charset="0"/>
              </a:rPr>
              <a:t>6 giờ</a:t>
            </a:r>
            <a:endParaRPr lang="en-US" altLang="en-US" sz="3900">
              <a:latin typeface="Times New Roman" panose="02020603050405020304" pitchFamily="18" charset="0"/>
            </a:endParaRPr>
          </a:p>
        </p:txBody>
      </p:sp>
      <p:pic>
        <p:nvPicPr>
          <p:cNvPr id="39" name="Picture 37" descr="Blue_chapterlist">
            <a:extLst>
              <a:ext uri="{FF2B5EF4-FFF2-40B4-BE49-F238E27FC236}">
                <a16:creationId xmlns:a16="http://schemas.microsoft.com/office/drawing/2014/main" id="{E84754B3-75C1-4750-9364-DB5E946ED7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36864" y="3011489"/>
            <a:ext cx="446087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>
            <a:extLst>
              <a:ext uri="{FF2B5EF4-FFF2-40B4-BE49-F238E27FC236}">
                <a16:creationId xmlns:a16="http://schemas.microsoft.com/office/drawing/2014/main" id="{AA40C96E-C08E-45C7-9643-D39F680729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22614" y="2833689"/>
            <a:ext cx="1125537" cy="801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4" name="WordArt 226">
            <a:extLst>
              <a:ext uri="{FF2B5EF4-FFF2-40B4-BE49-F238E27FC236}">
                <a16:creationId xmlns:a16="http://schemas.microsoft.com/office/drawing/2014/main" id="{2C5847B4-53B3-42A1-AFE9-452B84004B9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35339" y="2992438"/>
            <a:ext cx="344487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A</a:t>
            </a:r>
          </a:p>
        </p:txBody>
      </p:sp>
      <p:sp>
        <p:nvSpPr>
          <p:cNvPr id="4" name="AutoShape 51">
            <a:extLst>
              <a:ext uri="{FF2B5EF4-FFF2-40B4-BE49-F238E27FC236}">
                <a16:creationId xmlns:a16="http://schemas.microsoft.com/office/drawing/2014/main" id="{3664E6E7-151D-420D-8E7F-5627F5F89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1" y="4179888"/>
            <a:ext cx="4087813" cy="7493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3900">
                <a:latin typeface="Times New Roman" panose="02020603050405020304" pitchFamily="18" charset="0"/>
                <a:cs typeface="Times New Roman" panose="02020603050405020304" pitchFamily="18" charset="0"/>
              </a:rPr>
              <a:t>7 giờ</a:t>
            </a:r>
            <a:endParaRPr lang="en-US" altLang="en-US" sz="3900"/>
          </a:p>
        </p:txBody>
      </p:sp>
      <p:pic>
        <p:nvPicPr>
          <p:cNvPr id="5" name="Picture 37" descr="Blue_chapterlist">
            <a:extLst>
              <a:ext uri="{FF2B5EF4-FFF2-40B4-BE49-F238E27FC236}">
                <a16:creationId xmlns:a16="http://schemas.microsoft.com/office/drawing/2014/main" id="{B5F97415-9DFB-4546-B520-63C6EB7D0A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57500" y="4335464"/>
            <a:ext cx="446088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>
            <a:extLst>
              <a:ext uri="{FF2B5EF4-FFF2-40B4-BE49-F238E27FC236}">
                <a16:creationId xmlns:a16="http://schemas.microsoft.com/office/drawing/2014/main" id="{6674604E-1D27-4FF3-AEF3-D4B1C10FC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63889" y="4090988"/>
            <a:ext cx="1125537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8" name="WordArt 226">
            <a:extLst>
              <a:ext uri="{FF2B5EF4-FFF2-40B4-BE49-F238E27FC236}">
                <a16:creationId xmlns:a16="http://schemas.microsoft.com/office/drawing/2014/main" id="{B4EA9109-84A5-438E-9054-33577C733AE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35339" y="4321175"/>
            <a:ext cx="344487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B</a:t>
            </a:r>
          </a:p>
        </p:txBody>
      </p:sp>
      <p:pic>
        <p:nvPicPr>
          <p:cNvPr id="11" name="Picture 37" descr="Blue_chapterlist">
            <a:extLst>
              <a:ext uri="{FF2B5EF4-FFF2-40B4-BE49-F238E27FC236}">
                <a16:creationId xmlns:a16="http://schemas.microsoft.com/office/drawing/2014/main" id="{DC5EECB3-5BA7-410E-8214-A67956464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38450" y="5692775"/>
            <a:ext cx="446088" cy="350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>
            <a:extLst>
              <a:ext uri="{FF2B5EF4-FFF2-40B4-BE49-F238E27FC236}">
                <a16:creationId xmlns:a16="http://schemas.microsoft.com/office/drawing/2014/main" id="{9A98C2DE-B256-4D3D-A0C8-447E109353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81350" y="5467350"/>
            <a:ext cx="1125538" cy="801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5" name="WordArt 226">
            <a:extLst>
              <a:ext uri="{FF2B5EF4-FFF2-40B4-BE49-F238E27FC236}">
                <a16:creationId xmlns:a16="http://schemas.microsoft.com/office/drawing/2014/main" id="{42ECD443-A961-41D7-91BA-D64E616D6BD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52801" y="5673725"/>
            <a:ext cx="346075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c</a:t>
            </a:r>
          </a:p>
        </p:txBody>
      </p:sp>
      <p:sp>
        <p:nvSpPr>
          <p:cNvPr id="6171" name="AutoShape 27">
            <a:extLst>
              <a:ext uri="{FF2B5EF4-FFF2-40B4-BE49-F238E27FC236}">
                <a16:creationId xmlns:a16="http://schemas.microsoft.com/office/drawing/2014/main" id="{27F9CC09-E5CC-4F95-8E9E-1D98D9DD5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4" y="106363"/>
            <a:ext cx="1157287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/>
          </a:p>
        </p:txBody>
      </p:sp>
      <p:sp>
        <p:nvSpPr>
          <p:cNvPr id="6172" name="WordArt 28">
            <a:extLst>
              <a:ext uri="{FF2B5EF4-FFF2-40B4-BE49-F238E27FC236}">
                <a16:creationId xmlns:a16="http://schemas.microsoft.com/office/drawing/2014/main" id="{BF607B3B-33D3-43F2-BBD8-2B57EE9B7E8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819995" y="489786"/>
            <a:ext cx="506016" cy="5905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hangingPunct="0">
              <a:defRPr/>
            </a:pPr>
            <a:r>
              <a:rPr lang="vi-VN" sz="3600" kern="10" dirty="0">
                <a:ln w="1905"/>
                <a:gradFill>
                  <a:gsLst>
                    <a:gs pos="0">
                      <a:srgbClr val="9879CB">
                        <a:shade val="20000"/>
                        <a:satMod val="200000"/>
                      </a:srgbClr>
                    </a:gs>
                    <a:gs pos="78000">
                      <a:srgbClr val="9879CB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9879CB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VNI-Times"/>
              </a:rPr>
              <a:t>Caâu 2</a:t>
            </a:r>
          </a:p>
        </p:txBody>
      </p:sp>
      <p:pic>
        <p:nvPicPr>
          <p:cNvPr id="5138" name="Picture 29" descr="Picture1">
            <a:extLst>
              <a:ext uri="{FF2B5EF4-FFF2-40B4-BE49-F238E27FC236}">
                <a16:creationId xmlns:a16="http://schemas.microsoft.com/office/drawing/2014/main" id="{40E571A9-4B85-4C15-9F9D-CDA8BA2EDEAC}"/>
              </a:ext>
            </a:extLst>
          </p:cNvPr>
          <p:cNvPicPr>
            <a:picLocks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2701"/>
            <a:ext cx="6858000" cy="9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9" name="Picture 32" descr="Bellcoll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D87EFBF-F64C-44DF-95E6-CA04894A06E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7788" y="-157163"/>
            <a:ext cx="908050" cy="12287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33">
            <a:extLst>
              <a:ext uri="{FF2B5EF4-FFF2-40B4-BE49-F238E27FC236}">
                <a16:creationId xmlns:a16="http://schemas.microsoft.com/office/drawing/2014/main" id="{4169D2C3-684A-4042-8F09-07976A1DBD86}"/>
              </a:ext>
            </a:extLst>
          </p:cNvPr>
          <p:cNvGrpSpPr>
            <a:grpSpLocks/>
          </p:cNvGrpSpPr>
          <p:nvPr/>
        </p:nvGrpSpPr>
        <p:grpSpPr bwMode="auto">
          <a:xfrm>
            <a:off x="8367714" y="58739"/>
            <a:ext cx="1000125" cy="1406525"/>
            <a:chOff x="4320" y="2928"/>
            <a:chExt cx="1104" cy="1104"/>
          </a:xfrm>
        </p:grpSpPr>
        <p:sp>
          <p:nvSpPr>
            <p:cNvPr id="5154" name="AutoShape 34">
              <a:extLst>
                <a:ext uri="{FF2B5EF4-FFF2-40B4-BE49-F238E27FC236}">
                  <a16:creationId xmlns:a16="http://schemas.microsoft.com/office/drawing/2014/main" id="{E13063B6-3F1A-4999-945D-1B2CAD01C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6000">
                <a:solidFill>
                  <a:srgbClr val="FF0066"/>
                </a:solidFill>
                <a:latin typeface=".VnHelvetInsH" panose="020B7200000000000000" pitchFamily="34" charset="0"/>
              </a:endParaRPr>
            </a:p>
          </p:txBody>
        </p:sp>
        <p:sp>
          <p:nvSpPr>
            <p:cNvPr id="5155" name="WordArt 35">
              <a:extLst>
                <a:ext uri="{FF2B5EF4-FFF2-40B4-BE49-F238E27FC236}">
                  <a16:creationId xmlns:a16="http://schemas.microsoft.com/office/drawing/2014/main" id="{7F899A53-D0F6-4891-BFBF-DC8D73DEBC2A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Hết giờ</a:t>
              </a:r>
            </a:p>
          </p:txBody>
        </p:sp>
      </p:grpSp>
      <p:sp>
        <p:nvSpPr>
          <p:cNvPr id="6180" name="WordArt 36">
            <a:extLst>
              <a:ext uri="{FF2B5EF4-FFF2-40B4-BE49-F238E27FC236}">
                <a16:creationId xmlns:a16="http://schemas.microsoft.com/office/drawing/2014/main" id="{976C6826-1135-49E2-9DE7-83ED20D3DDD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181" name="WordArt 37">
            <a:extLst>
              <a:ext uri="{FF2B5EF4-FFF2-40B4-BE49-F238E27FC236}">
                <a16:creationId xmlns:a16="http://schemas.microsoft.com/office/drawing/2014/main" id="{892598D6-4BF1-496C-812B-01A79771F20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182" name="WordArt 38">
            <a:extLst>
              <a:ext uri="{FF2B5EF4-FFF2-40B4-BE49-F238E27FC236}">
                <a16:creationId xmlns:a16="http://schemas.microsoft.com/office/drawing/2014/main" id="{BF9071BC-35B9-4B5C-950D-DD6DCFF355E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9176" y="3348038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183" name="WordArt 39">
            <a:extLst>
              <a:ext uri="{FF2B5EF4-FFF2-40B4-BE49-F238E27FC236}">
                <a16:creationId xmlns:a16="http://schemas.microsoft.com/office/drawing/2014/main" id="{1426BC5B-8F24-47EA-9258-06AF2C1D742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184" name="WordArt 40">
            <a:extLst>
              <a:ext uri="{FF2B5EF4-FFF2-40B4-BE49-F238E27FC236}">
                <a16:creationId xmlns:a16="http://schemas.microsoft.com/office/drawing/2014/main" id="{C621F918-0A3C-4070-AC7B-1D2DC35DCFF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70926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6185" name="WordArt 41">
            <a:extLst>
              <a:ext uri="{FF2B5EF4-FFF2-40B4-BE49-F238E27FC236}">
                <a16:creationId xmlns:a16="http://schemas.microsoft.com/office/drawing/2014/main" id="{716D2B82-CBAB-4D7C-B339-3F6232CFBA9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47113" y="3376613"/>
            <a:ext cx="500062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186" name="WordArt 42">
            <a:extLst>
              <a:ext uri="{FF2B5EF4-FFF2-40B4-BE49-F238E27FC236}">
                <a16:creationId xmlns:a16="http://schemas.microsoft.com/office/drawing/2014/main" id="{1E642440-417E-4624-9948-C35C74BE88A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187" name="WordArt 43">
            <a:extLst>
              <a:ext uri="{FF2B5EF4-FFF2-40B4-BE49-F238E27FC236}">
                <a16:creationId xmlns:a16="http://schemas.microsoft.com/office/drawing/2014/main" id="{6396FE93-2134-4EBA-BCEE-CCA4E786F04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6188" name="WordArt 44">
            <a:extLst>
              <a:ext uri="{FF2B5EF4-FFF2-40B4-BE49-F238E27FC236}">
                <a16:creationId xmlns:a16="http://schemas.microsoft.com/office/drawing/2014/main" id="{6E971294-56DC-454F-9226-0B0088B69E2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9176" y="3362325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189" name="WordArt 45">
            <a:extLst>
              <a:ext uri="{FF2B5EF4-FFF2-40B4-BE49-F238E27FC236}">
                <a16:creationId xmlns:a16="http://schemas.microsoft.com/office/drawing/2014/main" id="{B9858ED2-9040-4DCB-A8B2-DC94DD017FF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6190" name="WordArt 46">
            <a:extLst>
              <a:ext uri="{FF2B5EF4-FFF2-40B4-BE49-F238E27FC236}">
                <a16:creationId xmlns:a16="http://schemas.microsoft.com/office/drawing/2014/main" id="{57CE3628-6610-4529-AC94-42709EDE9E5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pic>
        <p:nvPicPr>
          <p:cNvPr id="5152" name="Picture 4" descr="HÃ¬nh áº£nh cÃ³ liÃªn quan">
            <a:extLst>
              <a:ext uri="{FF2B5EF4-FFF2-40B4-BE49-F238E27FC236}">
                <a16:creationId xmlns:a16="http://schemas.microsoft.com/office/drawing/2014/main" id="{A8DCD084-26B8-4F25-B414-0BFD7D8DCD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9150" y="5272088"/>
            <a:ext cx="1087438" cy="157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AutoShape 51">
            <a:extLst>
              <a:ext uri="{FF2B5EF4-FFF2-40B4-BE49-F238E27FC236}">
                <a16:creationId xmlns:a16="http://schemas.microsoft.com/office/drawing/2014/main" id="{DB164770-84ED-468D-89DC-72E11A606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2874963"/>
            <a:ext cx="4114800" cy="7493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3900">
                <a:latin typeface="Times New Roman" panose="02020603050405020304" pitchFamily="18" charset="0"/>
                <a:cs typeface="Times New Roman" panose="02020603050405020304" pitchFamily="18" charset="0"/>
              </a:rPr>
              <a:t>30 giờ</a:t>
            </a:r>
            <a:endParaRPr lang="en-US" altLang="en-US" sz="3900"/>
          </a:p>
        </p:txBody>
      </p:sp>
      <p:graphicFrame>
        <p:nvGraphicFramePr>
          <p:cNvPr id="5122" name="Object 23">
            <a:extLst>
              <a:ext uri="{FF2B5EF4-FFF2-40B4-BE49-F238E27FC236}">
                <a16:creationId xmlns:a16="http://schemas.microsoft.com/office/drawing/2014/main" id="{3123DCDF-1BE9-4666-92E1-418E3BA2F69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67201" y="1631950"/>
          <a:ext cx="417513" cy="882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9" name="Equation" r:id="rId12" imgW="152280" imgH="393480" progId="Equation.3">
                  <p:embed/>
                </p:oleObj>
              </mc:Choice>
              <mc:Fallback>
                <p:oleObj name="Equation" r:id="rId12" imgW="152280" imgH="393480" progId="Equation.3">
                  <p:embed/>
                  <p:pic>
                    <p:nvPicPr>
                      <p:cNvPr id="5122" name="Object 23">
                        <a:extLst>
                          <a:ext uri="{FF2B5EF4-FFF2-40B4-BE49-F238E27FC236}">
                            <a16:creationId xmlns:a16="http://schemas.microsoft.com/office/drawing/2014/main" id="{3123DCDF-1BE9-4666-92E1-418E3BA2F69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67201" y="1631950"/>
                        <a:ext cx="417513" cy="882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2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1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5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1000"/>
                                        <p:tgtEl>
                                          <p:spTgt spid="61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53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6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6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1000"/>
                                        <p:tgtEl>
                                          <p:spTgt spid="6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61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6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6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6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61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6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6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61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9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6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9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61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0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6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61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1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6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6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6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61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2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6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6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6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61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3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61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14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3" dur="500"/>
                                        <p:tgtEl>
                                          <p:spTgt spid="6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/>
                                        <p:tgtEl>
                                          <p:spTgt spid="6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61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5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3" dur="500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5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6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" dur="500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5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 nodeType="clickPar">
                      <p:stCondLst>
                        <p:cond delay="indefinite"/>
                      </p:stCondLst>
                      <p:childTnLst>
                        <p:par>
                          <p:cTn id="1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81" dur="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3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4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85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171" grpId="0" animBg="1"/>
      <p:bldP spid="6171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749583" y="2953588"/>
            <a:ext cx="10069688" cy="2926080"/>
          </a:xfrm>
          <a:prstGeom prst="rect">
            <a:avLst/>
          </a:prstGeom>
          <a:solidFill>
            <a:srgbClr val="60BF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Calibri Light"/>
              <a:ea typeface="微软雅黑"/>
            </a:endParaRPr>
          </a:p>
        </p:txBody>
      </p:sp>
      <p:grpSp>
        <p:nvGrpSpPr>
          <p:cNvPr id="6" name="Group 604"/>
          <p:cNvGrpSpPr>
            <a:grpSpLocks noChangeAspect="1"/>
          </p:cNvGrpSpPr>
          <p:nvPr/>
        </p:nvGrpSpPr>
        <p:grpSpPr bwMode="auto">
          <a:xfrm>
            <a:off x="7997362" y="1485718"/>
            <a:ext cx="3410585" cy="4886916"/>
            <a:chOff x="3323" y="1923"/>
            <a:chExt cx="931" cy="1334"/>
          </a:xfrm>
        </p:grpSpPr>
        <p:grpSp>
          <p:nvGrpSpPr>
            <p:cNvPr id="7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864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0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8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8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64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5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6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7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8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9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0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1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2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3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4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5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6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7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8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9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0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1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2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3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4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5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6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7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8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9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0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1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2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3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4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5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6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7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8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9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0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1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2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3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4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5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6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7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8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9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0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1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2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3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4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5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6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7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8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9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464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0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9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0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1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2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3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0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264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0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1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64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2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3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4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5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7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8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9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0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6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7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8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9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2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sp>
        <p:nvSpPr>
          <p:cNvPr id="2124" name="矩形 2123"/>
          <p:cNvSpPr/>
          <p:nvPr/>
        </p:nvSpPr>
        <p:spPr>
          <a:xfrm>
            <a:off x="785433" y="3648090"/>
            <a:ext cx="7376241" cy="13114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>
              <a:lnSpc>
                <a:spcPct val="150000"/>
              </a:lnSpc>
            </a:pPr>
            <a:r>
              <a:rPr lang="en-US" altLang="zh-CN" sz="6000" kern="0" dirty="0">
                <a:solidFill>
                  <a:srgbClr val="FFFF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KỂ VỀ LỚP CỦA EM</a:t>
            </a:r>
          </a:p>
        </p:txBody>
      </p:sp>
      <p:sp>
        <p:nvSpPr>
          <p:cNvPr id="2125" name="文本框 2124"/>
          <p:cNvSpPr txBox="1">
            <a:spLocks noChangeArrowheads="1"/>
          </p:cNvSpPr>
          <p:nvPr/>
        </p:nvSpPr>
        <p:spPr bwMode="auto">
          <a:xfrm>
            <a:off x="2726770" y="3069610"/>
            <a:ext cx="3978974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4267" b="1" dirty="0">
                <a:solidFill>
                  <a:prstClr val="white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TẬP LÀM VĂN</a:t>
            </a:r>
          </a:p>
        </p:txBody>
      </p:sp>
      <p:sp>
        <p:nvSpPr>
          <p:cNvPr id="4" name="椭圆 3"/>
          <p:cNvSpPr/>
          <p:nvPr/>
        </p:nvSpPr>
        <p:spPr>
          <a:xfrm>
            <a:off x="1338260" y="5390228"/>
            <a:ext cx="862249" cy="862249"/>
          </a:xfrm>
          <a:prstGeom prst="ellipse">
            <a:avLst/>
          </a:prstGeom>
          <a:solidFill>
            <a:srgbClr val="60BFB4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Calibri Light"/>
              <a:ea typeface="微软雅黑"/>
            </a:endParaRPr>
          </a:p>
        </p:txBody>
      </p:sp>
      <p:sp>
        <p:nvSpPr>
          <p:cNvPr id="2126" name="椭圆 2125"/>
          <p:cNvSpPr/>
          <p:nvPr/>
        </p:nvSpPr>
        <p:spPr>
          <a:xfrm>
            <a:off x="2943842" y="5390228"/>
            <a:ext cx="862249" cy="862249"/>
          </a:xfrm>
          <a:prstGeom prst="ellipse">
            <a:avLst/>
          </a:prstGeom>
          <a:solidFill>
            <a:srgbClr val="60BFB4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Calibri Light"/>
              <a:ea typeface="微软雅黑"/>
            </a:endParaRPr>
          </a:p>
        </p:txBody>
      </p:sp>
      <p:grpSp>
        <p:nvGrpSpPr>
          <p:cNvPr id="2133" name="组合 2132"/>
          <p:cNvGrpSpPr/>
          <p:nvPr/>
        </p:nvGrpSpPr>
        <p:grpSpPr>
          <a:xfrm>
            <a:off x="4549424" y="5390228"/>
            <a:ext cx="862249" cy="862249"/>
            <a:chOff x="3412067" y="4042670"/>
            <a:chExt cx="646687" cy="646687"/>
          </a:xfrm>
        </p:grpSpPr>
        <p:sp>
          <p:nvSpPr>
            <p:cNvPr id="2127" name="椭圆 2126"/>
            <p:cNvSpPr/>
            <p:nvPr/>
          </p:nvSpPr>
          <p:spPr>
            <a:xfrm>
              <a:off x="3412067" y="4042670"/>
              <a:ext cx="646687" cy="646687"/>
            </a:xfrm>
            <a:prstGeom prst="ellipse">
              <a:avLst/>
            </a:prstGeom>
            <a:solidFill>
              <a:srgbClr val="60BFB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zh-CN" altLang="en-US">
                <a:solidFill>
                  <a:prstClr val="white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28" name="AutoShape 47"/>
            <p:cNvSpPr>
              <a:spLocks/>
            </p:cNvSpPr>
            <p:nvPr/>
          </p:nvSpPr>
          <p:spPr bwMode="auto">
            <a:xfrm>
              <a:off x="3572803" y="4203406"/>
              <a:ext cx="325215" cy="325215"/>
            </a:xfrm>
            <a:custGeom>
              <a:avLst/>
              <a:gdLst>
                <a:gd name="T0" fmla="+- 0 10853 107"/>
                <a:gd name="T1" fmla="*/ T0 w 21493"/>
                <a:gd name="T2" fmla="*/ 10800 h 21600"/>
                <a:gd name="T3" fmla="+- 0 10853 107"/>
                <a:gd name="T4" fmla="*/ T3 w 21493"/>
                <a:gd name="T5" fmla="*/ 10800 h 21600"/>
                <a:gd name="T6" fmla="+- 0 10853 107"/>
                <a:gd name="T7" fmla="*/ T6 w 21493"/>
                <a:gd name="T8" fmla="*/ 10800 h 21600"/>
                <a:gd name="T9" fmla="+- 0 10853 107"/>
                <a:gd name="T10" fmla="*/ T9 w 2149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93" h="21600">
                  <a:moveTo>
                    <a:pt x="20123" y="3375"/>
                  </a:moveTo>
                  <a:lnTo>
                    <a:pt x="8704" y="5400"/>
                  </a:lnTo>
                  <a:lnTo>
                    <a:pt x="8704" y="4725"/>
                  </a:lnTo>
                  <a:lnTo>
                    <a:pt x="8704" y="3375"/>
                  </a:lnTo>
                  <a:lnTo>
                    <a:pt x="20123" y="1350"/>
                  </a:lnTo>
                  <a:lnTo>
                    <a:pt x="20123" y="2700"/>
                  </a:lnTo>
                  <a:cubicBezTo>
                    <a:pt x="20123" y="2700"/>
                    <a:pt x="20123" y="3375"/>
                    <a:pt x="20123" y="3375"/>
                  </a:cubicBezTo>
                  <a:close/>
                  <a:moveTo>
                    <a:pt x="17901" y="18014"/>
                  </a:moveTo>
                  <a:cubicBezTo>
                    <a:pt x="16291" y="18553"/>
                    <a:pt x="14628" y="18025"/>
                    <a:pt x="14187" y="16839"/>
                  </a:cubicBezTo>
                  <a:cubicBezTo>
                    <a:pt x="13745" y="15651"/>
                    <a:pt x="14691" y="14251"/>
                    <a:pt x="16300" y="13712"/>
                  </a:cubicBezTo>
                  <a:cubicBezTo>
                    <a:pt x="17910" y="13173"/>
                    <a:pt x="19573" y="13699"/>
                    <a:pt x="20014" y="14886"/>
                  </a:cubicBezTo>
                  <a:cubicBezTo>
                    <a:pt x="20456" y="16074"/>
                    <a:pt x="19510" y="17474"/>
                    <a:pt x="17901" y="18014"/>
                  </a:cubicBezTo>
                  <a:moveTo>
                    <a:pt x="5163" y="20039"/>
                  </a:moveTo>
                  <a:cubicBezTo>
                    <a:pt x="3554" y="20578"/>
                    <a:pt x="1890" y="20050"/>
                    <a:pt x="1450" y="18864"/>
                  </a:cubicBezTo>
                  <a:cubicBezTo>
                    <a:pt x="1008" y="17676"/>
                    <a:pt x="1954" y="16276"/>
                    <a:pt x="3562" y="15737"/>
                  </a:cubicBezTo>
                  <a:cubicBezTo>
                    <a:pt x="5172" y="15198"/>
                    <a:pt x="6836" y="15724"/>
                    <a:pt x="7277" y="16911"/>
                  </a:cubicBezTo>
                  <a:cubicBezTo>
                    <a:pt x="7719" y="18099"/>
                    <a:pt x="6773" y="19499"/>
                    <a:pt x="5163" y="20039"/>
                  </a:cubicBezTo>
                  <a:moveTo>
                    <a:pt x="21012" y="316"/>
                  </a:moveTo>
                  <a:cubicBezTo>
                    <a:pt x="20770" y="110"/>
                    <a:pt x="20463" y="0"/>
                    <a:pt x="20149" y="0"/>
                  </a:cubicBezTo>
                  <a:cubicBezTo>
                    <a:pt x="20072" y="0"/>
                    <a:pt x="19993" y="6"/>
                    <a:pt x="19916" y="21"/>
                  </a:cubicBezTo>
                  <a:lnTo>
                    <a:pt x="8497" y="2046"/>
                  </a:lnTo>
                  <a:cubicBezTo>
                    <a:pt x="7855" y="2159"/>
                    <a:pt x="7387" y="2719"/>
                    <a:pt x="7387" y="3375"/>
                  </a:cubicBezTo>
                  <a:lnTo>
                    <a:pt x="7387" y="4725"/>
                  </a:lnTo>
                  <a:lnTo>
                    <a:pt x="7387" y="5400"/>
                  </a:lnTo>
                  <a:lnTo>
                    <a:pt x="7387" y="14964"/>
                  </a:lnTo>
                  <a:cubicBezTo>
                    <a:pt x="6706" y="14467"/>
                    <a:pt x="5822" y="14175"/>
                    <a:pt x="4839" y="14175"/>
                  </a:cubicBezTo>
                  <a:cubicBezTo>
                    <a:pt x="4268" y="14175"/>
                    <a:pt x="3696" y="14269"/>
                    <a:pt x="3139" y="14455"/>
                  </a:cubicBezTo>
                  <a:cubicBezTo>
                    <a:pt x="1865" y="14882"/>
                    <a:pt x="843" y="15739"/>
                    <a:pt x="336" y="16807"/>
                  </a:cubicBezTo>
                  <a:cubicBezTo>
                    <a:pt x="-56" y="17633"/>
                    <a:pt x="-107" y="18530"/>
                    <a:pt x="192" y="19336"/>
                  </a:cubicBezTo>
                  <a:cubicBezTo>
                    <a:pt x="703" y="20711"/>
                    <a:pt x="2155" y="21599"/>
                    <a:pt x="3892" y="21599"/>
                  </a:cubicBezTo>
                  <a:cubicBezTo>
                    <a:pt x="4462" y="21599"/>
                    <a:pt x="5033" y="21506"/>
                    <a:pt x="5590" y="21319"/>
                  </a:cubicBezTo>
                  <a:cubicBezTo>
                    <a:pt x="6865" y="20893"/>
                    <a:pt x="7887" y="20036"/>
                    <a:pt x="8394" y="18969"/>
                  </a:cubicBezTo>
                  <a:cubicBezTo>
                    <a:pt x="8612" y="18509"/>
                    <a:pt x="8714" y="18027"/>
                    <a:pt x="8718" y="17549"/>
                  </a:cubicBezTo>
                  <a:lnTo>
                    <a:pt x="8730" y="17549"/>
                  </a:lnTo>
                  <a:lnTo>
                    <a:pt x="8730" y="6750"/>
                  </a:lnTo>
                  <a:cubicBezTo>
                    <a:pt x="8807" y="6750"/>
                    <a:pt x="8886" y="6743"/>
                    <a:pt x="8964" y="6730"/>
                  </a:cubicBezTo>
                  <a:lnTo>
                    <a:pt x="20149" y="4746"/>
                  </a:lnTo>
                  <a:lnTo>
                    <a:pt x="20149" y="12939"/>
                  </a:lnTo>
                  <a:cubicBezTo>
                    <a:pt x="19468" y="12442"/>
                    <a:pt x="18584" y="12150"/>
                    <a:pt x="17600" y="12150"/>
                  </a:cubicBezTo>
                  <a:cubicBezTo>
                    <a:pt x="17030" y="12150"/>
                    <a:pt x="16459" y="12244"/>
                    <a:pt x="15902" y="12430"/>
                  </a:cubicBezTo>
                  <a:cubicBezTo>
                    <a:pt x="14628" y="12857"/>
                    <a:pt x="13606" y="13714"/>
                    <a:pt x="13098" y="14782"/>
                  </a:cubicBezTo>
                  <a:cubicBezTo>
                    <a:pt x="12706" y="15608"/>
                    <a:pt x="12656" y="16505"/>
                    <a:pt x="12955" y="17311"/>
                  </a:cubicBezTo>
                  <a:cubicBezTo>
                    <a:pt x="13466" y="18686"/>
                    <a:pt x="14918" y="19575"/>
                    <a:pt x="16653" y="19575"/>
                  </a:cubicBezTo>
                  <a:cubicBezTo>
                    <a:pt x="17224" y="19575"/>
                    <a:pt x="17796" y="19481"/>
                    <a:pt x="18352" y="19294"/>
                  </a:cubicBezTo>
                  <a:cubicBezTo>
                    <a:pt x="19627" y="18868"/>
                    <a:pt x="20649" y="18011"/>
                    <a:pt x="21157" y="16944"/>
                  </a:cubicBezTo>
                  <a:cubicBezTo>
                    <a:pt x="21374" y="16484"/>
                    <a:pt x="21477" y="16002"/>
                    <a:pt x="21480" y="15525"/>
                  </a:cubicBezTo>
                  <a:lnTo>
                    <a:pt x="21493" y="15525"/>
                  </a:lnTo>
                  <a:lnTo>
                    <a:pt x="21493" y="3375"/>
                  </a:lnTo>
                  <a:lnTo>
                    <a:pt x="21493" y="2700"/>
                  </a:lnTo>
                  <a:lnTo>
                    <a:pt x="21493" y="1350"/>
                  </a:lnTo>
                  <a:cubicBezTo>
                    <a:pt x="21493" y="951"/>
                    <a:pt x="21317" y="572"/>
                    <a:pt x="21012" y="31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</p:grpSp>
      <p:sp>
        <p:nvSpPr>
          <p:cNvPr id="2129" name="AutoShape 100"/>
          <p:cNvSpPr>
            <a:spLocks/>
          </p:cNvSpPr>
          <p:nvPr/>
        </p:nvSpPr>
        <p:spPr bwMode="auto">
          <a:xfrm>
            <a:off x="3185018" y="5604542"/>
            <a:ext cx="379897" cy="43362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6750"/>
                </a:moveTo>
                <a:lnTo>
                  <a:pt x="1542" y="6750"/>
                </a:lnTo>
                <a:lnTo>
                  <a:pt x="1542" y="4725"/>
                </a:lnTo>
                <a:lnTo>
                  <a:pt x="20057" y="4725"/>
                </a:lnTo>
                <a:cubicBezTo>
                  <a:pt x="20057" y="4725"/>
                  <a:pt x="20057" y="6750"/>
                  <a:pt x="20057" y="6750"/>
                </a:cubicBezTo>
                <a:close/>
                <a:moveTo>
                  <a:pt x="17485" y="10124"/>
                </a:moveTo>
                <a:lnTo>
                  <a:pt x="4113" y="10124"/>
                </a:lnTo>
                <a:lnTo>
                  <a:pt x="3857" y="8100"/>
                </a:lnTo>
                <a:lnTo>
                  <a:pt x="17742" y="8100"/>
                </a:lnTo>
                <a:cubicBezTo>
                  <a:pt x="17742" y="8100"/>
                  <a:pt x="17485" y="10124"/>
                  <a:pt x="17485" y="10124"/>
                </a:cubicBezTo>
                <a:close/>
                <a:moveTo>
                  <a:pt x="16542" y="17549"/>
                </a:moveTo>
                <a:lnTo>
                  <a:pt x="5057" y="17549"/>
                </a:lnTo>
                <a:lnTo>
                  <a:pt x="4199" y="10800"/>
                </a:lnTo>
                <a:lnTo>
                  <a:pt x="17399" y="10800"/>
                </a:lnTo>
                <a:cubicBezTo>
                  <a:pt x="17399" y="10800"/>
                  <a:pt x="16542" y="17549"/>
                  <a:pt x="16542" y="17549"/>
                </a:cubicBezTo>
                <a:close/>
                <a:moveTo>
                  <a:pt x="5400" y="20249"/>
                </a:moveTo>
                <a:lnTo>
                  <a:pt x="5142" y="18225"/>
                </a:lnTo>
                <a:lnTo>
                  <a:pt x="16456" y="18225"/>
                </a:lnTo>
                <a:lnTo>
                  <a:pt x="16200" y="20249"/>
                </a:lnTo>
                <a:cubicBezTo>
                  <a:pt x="16200" y="20249"/>
                  <a:pt x="5400" y="20249"/>
                  <a:pt x="5400" y="20249"/>
                </a:cubicBezTo>
                <a:close/>
                <a:moveTo>
                  <a:pt x="3857" y="1350"/>
                </a:moveTo>
                <a:lnTo>
                  <a:pt x="17742" y="1350"/>
                </a:lnTo>
                <a:lnTo>
                  <a:pt x="18514" y="3375"/>
                </a:lnTo>
                <a:lnTo>
                  <a:pt x="3085" y="3375"/>
                </a:lnTo>
                <a:cubicBezTo>
                  <a:pt x="3085" y="3375"/>
                  <a:pt x="3857" y="1350"/>
                  <a:pt x="3857" y="1350"/>
                </a:cubicBezTo>
                <a:close/>
                <a:moveTo>
                  <a:pt x="20143" y="3389"/>
                </a:moveTo>
                <a:lnTo>
                  <a:pt x="19205" y="922"/>
                </a:lnTo>
                <a:cubicBezTo>
                  <a:pt x="18996" y="371"/>
                  <a:pt x="18407" y="0"/>
                  <a:pt x="17742" y="0"/>
                </a:cubicBezTo>
                <a:lnTo>
                  <a:pt x="3857" y="0"/>
                </a:lnTo>
                <a:cubicBezTo>
                  <a:pt x="3192" y="0"/>
                  <a:pt x="2603" y="371"/>
                  <a:pt x="2393" y="922"/>
                </a:cubicBezTo>
                <a:lnTo>
                  <a:pt x="1448" y="3391"/>
                </a:lnTo>
                <a:cubicBezTo>
                  <a:pt x="643" y="3436"/>
                  <a:pt x="0" y="4008"/>
                  <a:pt x="0" y="4725"/>
                </a:cubicBezTo>
                <a:lnTo>
                  <a:pt x="0" y="6750"/>
                </a:lnTo>
                <a:cubicBezTo>
                  <a:pt x="0" y="7495"/>
                  <a:pt x="690" y="8100"/>
                  <a:pt x="1542" y="8100"/>
                </a:cubicBezTo>
                <a:lnTo>
                  <a:pt x="2340" y="8100"/>
                </a:lnTo>
                <a:cubicBezTo>
                  <a:pt x="2340" y="8150"/>
                  <a:pt x="2317" y="8198"/>
                  <a:pt x="2323" y="8249"/>
                </a:cubicBezTo>
                <a:lnTo>
                  <a:pt x="3866" y="20398"/>
                </a:lnTo>
                <a:cubicBezTo>
                  <a:pt x="3953" y="21082"/>
                  <a:pt x="4614" y="21599"/>
                  <a:pt x="5400" y="21599"/>
                </a:cubicBezTo>
                <a:lnTo>
                  <a:pt x="16200" y="21599"/>
                </a:lnTo>
                <a:cubicBezTo>
                  <a:pt x="16986" y="21599"/>
                  <a:pt x="17646" y="21082"/>
                  <a:pt x="17732" y="20398"/>
                </a:cubicBezTo>
                <a:lnTo>
                  <a:pt x="19275" y="8249"/>
                </a:lnTo>
                <a:cubicBezTo>
                  <a:pt x="19282" y="8198"/>
                  <a:pt x="19258" y="8150"/>
                  <a:pt x="19258" y="8100"/>
                </a:cubicBezTo>
                <a:lnTo>
                  <a:pt x="20057" y="8100"/>
                </a:lnTo>
                <a:cubicBezTo>
                  <a:pt x="20908" y="8100"/>
                  <a:pt x="21600" y="7495"/>
                  <a:pt x="21600" y="6750"/>
                </a:cubicBezTo>
                <a:lnTo>
                  <a:pt x="21600" y="4725"/>
                </a:lnTo>
                <a:cubicBezTo>
                  <a:pt x="21600" y="4006"/>
                  <a:pt x="20952" y="3431"/>
                  <a:pt x="20143" y="338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lIns="25400" tIns="25400" rIns="25400" bIns="25400" anchor="ctr"/>
          <a:lstStyle/>
          <a:p>
            <a:pPr algn="ctr" defTabSz="304792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微软雅黑"/>
              <a:sym typeface="Gill Sans" charset="0"/>
            </a:endParaRPr>
          </a:p>
        </p:txBody>
      </p:sp>
      <p:grpSp>
        <p:nvGrpSpPr>
          <p:cNvPr id="2130" name="组合 2129"/>
          <p:cNvGrpSpPr/>
          <p:nvPr/>
        </p:nvGrpSpPr>
        <p:grpSpPr>
          <a:xfrm>
            <a:off x="1620233" y="5603936"/>
            <a:ext cx="298299" cy="434833"/>
            <a:chOff x="2528974" y="2863357"/>
            <a:chExt cx="246811" cy="359779"/>
          </a:xfrm>
          <a:solidFill>
            <a:schemeClr val="bg1"/>
          </a:solidFill>
        </p:grpSpPr>
        <p:sp>
          <p:nvSpPr>
            <p:cNvPr id="2131" name="AutoShape 113"/>
            <p:cNvSpPr>
              <a:spLocks/>
            </p:cNvSpPr>
            <p:nvPr/>
          </p:nvSpPr>
          <p:spPr bwMode="auto">
            <a:xfrm>
              <a:off x="2528974" y="2863357"/>
              <a:ext cx="246811" cy="35977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2132" name="AutoShape 114"/>
            <p:cNvSpPr>
              <a:spLocks/>
            </p:cNvSpPr>
            <p:nvPr/>
          </p:nvSpPr>
          <p:spPr bwMode="auto">
            <a:xfrm>
              <a:off x="2584843" y="2919841"/>
              <a:ext cx="73061" cy="7306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</p:grpSp>
      <p:sp>
        <p:nvSpPr>
          <p:cNvPr id="2112" name="TextBox 2111">
            <a:extLst>
              <a:ext uri="{FF2B5EF4-FFF2-40B4-BE49-F238E27FC236}">
                <a16:creationId xmlns:a16="http://schemas.microsoft.com/office/drawing/2014/main" id="{F658AF1E-957A-4C47-BEE9-79B614F22877}"/>
              </a:ext>
            </a:extLst>
          </p:cNvPr>
          <p:cNvSpPr txBox="1"/>
          <p:nvPr/>
        </p:nvSpPr>
        <p:spPr>
          <a:xfrm>
            <a:off x="2530798" y="722179"/>
            <a:ext cx="71304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HP001 4 hàng" panose="020B0603050302020204" pitchFamily="34" charset="0"/>
              </a:rPr>
              <a:t>Thứ</a:t>
            </a:r>
            <a:r>
              <a:rPr lang="en-US" sz="3200" b="1" dirty="0">
                <a:latin typeface="HP001 4 hàng" panose="020B0603050302020204" pitchFamily="34" charset="0"/>
              </a:rPr>
              <a:t> </a:t>
            </a:r>
            <a:r>
              <a:rPr lang="en-US" sz="3200" b="1" dirty="0" err="1">
                <a:latin typeface="HP001 4 hàng" panose="020B0603050302020204" pitchFamily="34" charset="0"/>
              </a:rPr>
              <a:t>sáu</a:t>
            </a:r>
            <a:r>
              <a:rPr lang="en-US" sz="3200" b="1" dirty="0">
                <a:latin typeface="HP001 4 hàng" panose="020B0603050302020204" pitchFamily="34" charset="0"/>
              </a:rPr>
              <a:t> </a:t>
            </a:r>
            <a:r>
              <a:rPr lang="en-US" sz="3200" b="1" dirty="0" err="1">
                <a:latin typeface="HP001 4 hàng" panose="020B0603050302020204" pitchFamily="34" charset="0"/>
              </a:rPr>
              <a:t>ngày</a:t>
            </a:r>
            <a:r>
              <a:rPr lang="en-US" sz="3200" b="1" dirty="0">
                <a:latin typeface="HP001 4 hàng" panose="020B0603050302020204" pitchFamily="34" charset="0"/>
              </a:rPr>
              <a:t> 8 </a:t>
            </a:r>
            <a:r>
              <a:rPr lang="en-US" sz="3200" b="1" dirty="0" err="1">
                <a:latin typeface="HP001 4 hàng" panose="020B0603050302020204" pitchFamily="34" charset="0"/>
              </a:rPr>
              <a:t>tháng</a:t>
            </a:r>
            <a:r>
              <a:rPr lang="en-US" sz="3200" b="1" dirty="0">
                <a:latin typeface="HP001 4 hàng" panose="020B0603050302020204" pitchFamily="34" charset="0"/>
              </a:rPr>
              <a:t> 10 </a:t>
            </a:r>
            <a:r>
              <a:rPr lang="en-US" sz="3200" b="1" dirty="0" err="1">
                <a:latin typeface="HP001 4 hàng" panose="020B0603050302020204" pitchFamily="34" charset="0"/>
              </a:rPr>
              <a:t>năm</a:t>
            </a:r>
            <a:r>
              <a:rPr lang="en-US" sz="3200" b="1" dirty="0">
                <a:latin typeface="HP001 4 hàng" panose="020B0603050302020204" pitchFamily="34" charset="0"/>
              </a:rPr>
              <a:t> 2021</a:t>
            </a:r>
          </a:p>
        </p:txBody>
      </p:sp>
    </p:spTree>
    <p:extLst>
      <p:ext uri="{BB962C8B-B14F-4D97-AF65-F5344CB8AC3E}">
        <p14:creationId xmlns:p14="http://schemas.microsoft.com/office/powerpoint/2010/main" val="28989105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>
            <a:extLst>
              <a:ext uri="{FF2B5EF4-FFF2-40B4-BE49-F238E27FC236}">
                <a16:creationId xmlns:a16="http://schemas.microsoft.com/office/drawing/2014/main" id="{9AEF89AD-BE49-49CB-A570-8D52A09E8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1143000"/>
            <a:ext cx="7848600" cy="14478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 Một lớp có 40 bạn học sinh, trong đó có   bạn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là học sinh giỏi. Hỏi lớp đó có bao nhiêu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bạn học sinh giỏi? </a:t>
            </a:r>
          </a:p>
        </p:txBody>
      </p:sp>
      <p:grpSp>
        <p:nvGrpSpPr>
          <p:cNvPr id="6148" name="Group 51">
            <a:extLst>
              <a:ext uri="{FF2B5EF4-FFF2-40B4-BE49-F238E27FC236}">
                <a16:creationId xmlns:a16="http://schemas.microsoft.com/office/drawing/2014/main" id="{59D7A5AE-7562-422C-95A0-22B37C47EA24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0"/>
            <a:ext cx="241300" cy="6858000"/>
            <a:chOff x="202295" y="-322943"/>
            <a:chExt cx="319314" cy="7180943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0A60C86-EDB5-44F8-9DCD-9CEE007D4C90}"/>
                </a:ext>
              </a:extLst>
            </p:cNvPr>
            <p:cNvSpPr/>
            <p:nvPr/>
          </p:nvSpPr>
          <p:spPr bwMode="auto">
            <a:xfrm>
              <a:off x="202295" y="-322943"/>
              <a:ext cx="319314" cy="7165983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srgbClr val="FFFFFF"/>
                </a:solidFill>
                <a:latin typeface="Garamond" pitchFamily="18" charset="0"/>
              </a:endParaRPr>
            </a:p>
          </p:txBody>
        </p:sp>
        <p:sp>
          <p:nvSpPr>
            <p:cNvPr id="2" name="Rectangle 10">
              <a:extLst>
                <a:ext uri="{FF2B5EF4-FFF2-40B4-BE49-F238E27FC236}">
                  <a16:creationId xmlns:a16="http://schemas.microsoft.com/office/drawing/2014/main" id="{10870154-717D-414F-9B83-BE611FF94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583" y="-322943"/>
              <a:ext cx="228600" cy="7166429"/>
            </a:xfrm>
            <a:prstGeom prst="rect">
              <a:avLst/>
            </a:prstGeom>
            <a:solidFill>
              <a:srgbClr val="0066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00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AB78A40-F964-42EA-8973-FDD2594284C0}"/>
                </a:ext>
              </a:extLst>
            </p:cNvPr>
            <p:cNvSpPr/>
            <p:nvPr/>
          </p:nvSpPr>
          <p:spPr bwMode="auto">
            <a:xfrm>
              <a:off x="324139" y="-307982"/>
              <a:ext cx="75627" cy="7165982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0" hangingPunct="0">
                <a:defRPr/>
              </a:pPr>
              <a:endParaRPr lang="en-US" sz="2000">
                <a:solidFill>
                  <a:srgbClr val="FFFFFF"/>
                </a:solidFill>
                <a:effectLst>
                  <a:glow rad="101600">
                    <a:srgbClr val="0099CC">
                      <a:satMod val="175000"/>
                      <a:alpha val="40000"/>
                    </a:srgbClr>
                  </a:glow>
                </a:effectLst>
                <a:latin typeface="Garamond" pitchFamily="18" charset="0"/>
              </a:endParaRPr>
            </a:p>
          </p:txBody>
        </p:sp>
      </p:grpSp>
      <p:sp>
        <p:nvSpPr>
          <p:cNvPr id="3" name="AutoShape 51">
            <a:extLst>
              <a:ext uri="{FF2B5EF4-FFF2-40B4-BE49-F238E27FC236}">
                <a16:creationId xmlns:a16="http://schemas.microsoft.com/office/drawing/2014/main" id="{8678FE87-E458-426B-9366-E5F8DC167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6888" y="5467350"/>
            <a:ext cx="4114800" cy="7493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3900">
                <a:latin typeface="Times New Roman" panose="02020603050405020304" pitchFamily="18" charset="0"/>
                <a:cs typeface="Times New Roman" panose="02020603050405020304" pitchFamily="18" charset="0"/>
              </a:rPr>
              <a:t>35 bạn</a:t>
            </a:r>
            <a:endParaRPr lang="en-US" altLang="en-US" sz="3900"/>
          </a:p>
        </p:txBody>
      </p:sp>
      <p:pic>
        <p:nvPicPr>
          <p:cNvPr id="39" name="Picture 37" descr="Blue_chapterlist">
            <a:extLst>
              <a:ext uri="{FF2B5EF4-FFF2-40B4-BE49-F238E27FC236}">
                <a16:creationId xmlns:a16="http://schemas.microsoft.com/office/drawing/2014/main" id="{01A785B9-A03A-4FD3-8A2F-2A63AE6C5F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36864" y="3011489"/>
            <a:ext cx="446087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40" name="Picture 39" descr="Classicmode">
            <a:extLst>
              <a:ext uri="{FF2B5EF4-FFF2-40B4-BE49-F238E27FC236}">
                <a16:creationId xmlns:a16="http://schemas.microsoft.com/office/drawing/2014/main" id="{EFAF82EB-3F3D-42B9-9536-CC223D9B88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22614" y="2833689"/>
            <a:ext cx="1125537" cy="801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44" name="WordArt 226">
            <a:extLst>
              <a:ext uri="{FF2B5EF4-FFF2-40B4-BE49-F238E27FC236}">
                <a16:creationId xmlns:a16="http://schemas.microsoft.com/office/drawing/2014/main" id="{E011E7F7-00BB-4F16-8EEA-614B3DDED34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35339" y="2992438"/>
            <a:ext cx="344487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A</a:t>
            </a:r>
          </a:p>
        </p:txBody>
      </p:sp>
      <p:sp>
        <p:nvSpPr>
          <p:cNvPr id="4" name="AutoShape 51">
            <a:extLst>
              <a:ext uri="{FF2B5EF4-FFF2-40B4-BE49-F238E27FC236}">
                <a16:creationId xmlns:a16="http://schemas.microsoft.com/office/drawing/2014/main" id="{BB9E6DBC-EF13-4E68-BF55-4A4467E3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0851" y="4179888"/>
            <a:ext cx="4087813" cy="7493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3900">
                <a:latin typeface="Times New Roman" panose="02020603050405020304" pitchFamily="18" charset="0"/>
                <a:cs typeface="Times New Roman" panose="02020603050405020304" pitchFamily="18" charset="0"/>
              </a:rPr>
              <a:t>9 bạn</a:t>
            </a:r>
            <a:endParaRPr lang="en-US" altLang="en-US" sz="3900"/>
          </a:p>
        </p:txBody>
      </p:sp>
      <p:pic>
        <p:nvPicPr>
          <p:cNvPr id="5" name="Picture 37" descr="Blue_chapterlist">
            <a:extLst>
              <a:ext uri="{FF2B5EF4-FFF2-40B4-BE49-F238E27FC236}">
                <a16:creationId xmlns:a16="http://schemas.microsoft.com/office/drawing/2014/main" id="{63CBC197-A71A-44F7-8EE5-C9C49B92A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57500" y="4335464"/>
            <a:ext cx="446088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6" name="Picture 39" descr="Classicmode">
            <a:extLst>
              <a:ext uri="{FF2B5EF4-FFF2-40B4-BE49-F238E27FC236}">
                <a16:creationId xmlns:a16="http://schemas.microsoft.com/office/drawing/2014/main" id="{7DDAF902-D406-4B09-95F4-14A0411047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63889" y="4090988"/>
            <a:ext cx="1125537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8" name="WordArt 226">
            <a:extLst>
              <a:ext uri="{FF2B5EF4-FFF2-40B4-BE49-F238E27FC236}">
                <a16:creationId xmlns:a16="http://schemas.microsoft.com/office/drawing/2014/main" id="{6CDE294C-C638-4B6D-8069-97FC2795259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35339" y="4321175"/>
            <a:ext cx="344487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B</a:t>
            </a:r>
          </a:p>
        </p:txBody>
      </p:sp>
      <p:pic>
        <p:nvPicPr>
          <p:cNvPr id="11" name="Picture 37" descr="Blue_chapterlist">
            <a:extLst>
              <a:ext uri="{FF2B5EF4-FFF2-40B4-BE49-F238E27FC236}">
                <a16:creationId xmlns:a16="http://schemas.microsoft.com/office/drawing/2014/main" id="{EDEEFCE3-0A91-417C-BCF3-BE4148DF9E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38450" y="5692775"/>
            <a:ext cx="446088" cy="350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2" name="Picture 39" descr="Classicmode">
            <a:extLst>
              <a:ext uri="{FF2B5EF4-FFF2-40B4-BE49-F238E27FC236}">
                <a16:creationId xmlns:a16="http://schemas.microsoft.com/office/drawing/2014/main" id="{45915291-7DCE-4E7D-B3B7-FD49DD7FCE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81350" y="5467350"/>
            <a:ext cx="1125538" cy="801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5" name="WordArt 226">
            <a:extLst>
              <a:ext uri="{FF2B5EF4-FFF2-40B4-BE49-F238E27FC236}">
                <a16:creationId xmlns:a16="http://schemas.microsoft.com/office/drawing/2014/main" id="{8BE8D9E6-39EC-407A-8370-3F4BEF67A87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352801" y="5673725"/>
            <a:ext cx="346075" cy="38735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c</a:t>
            </a:r>
          </a:p>
        </p:txBody>
      </p:sp>
      <p:sp>
        <p:nvSpPr>
          <p:cNvPr id="6171" name="AutoShape 27">
            <a:extLst>
              <a:ext uri="{FF2B5EF4-FFF2-40B4-BE49-F238E27FC236}">
                <a16:creationId xmlns:a16="http://schemas.microsoft.com/office/drawing/2014/main" id="{BC6E4D75-2CF6-4C73-B873-FC1B8800E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-152400"/>
            <a:ext cx="1157288" cy="135890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/>
          </a:p>
        </p:txBody>
      </p:sp>
      <p:sp>
        <p:nvSpPr>
          <p:cNvPr id="6172" name="WordArt 28">
            <a:extLst>
              <a:ext uri="{FF2B5EF4-FFF2-40B4-BE49-F238E27FC236}">
                <a16:creationId xmlns:a16="http://schemas.microsoft.com/office/drawing/2014/main" id="{986448CF-7023-419D-9E54-366F98DFB61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048000" y="228600"/>
            <a:ext cx="506016" cy="5905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hangingPunct="0">
              <a:defRPr/>
            </a:pPr>
            <a:r>
              <a:rPr lang="vi-VN" sz="3600" kern="10" dirty="0">
                <a:ln w="1905"/>
                <a:gradFill>
                  <a:gsLst>
                    <a:gs pos="0">
                      <a:srgbClr val="9879CB">
                        <a:shade val="20000"/>
                        <a:satMod val="200000"/>
                      </a:srgbClr>
                    </a:gs>
                    <a:gs pos="78000">
                      <a:srgbClr val="9879CB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9879CB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VNI-Times"/>
              </a:rPr>
              <a:t>Caâu 3</a:t>
            </a:r>
          </a:p>
        </p:txBody>
      </p:sp>
      <p:pic>
        <p:nvPicPr>
          <p:cNvPr id="6162" name="Picture 29" descr="Picture1">
            <a:extLst>
              <a:ext uri="{FF2B5EF4-FFF2-40B4-BE49-F238E27FC236}">
                <a16:creationId xmlns:a16="http://schemas.microsoft.com/office/drawing/2014/main" id="{8975BB9E-FC98-40D3-BCBD-6E8D15D45DB7}"/>
              </a:ext>
            </a:extLst>
          </p:cNvPr>
          <p:cNvPicPr>
            <a:picLocks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2701"/>
            <a:ext cx="6858000" cy="9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33">
            <a:extLst>
              <a:ext uri="{FF2B5EF4-FFF2-40B4-BE49-F238E27FC236}">
                <a16:creationId xmlns:a16="http://schemas.microsoft.com/office/drawing/2014/main" id="{1C7696C1-6A78-41F8-BEB3-CB2572A6ADFE}"/>
              </a:ext>
            </a:extLst>
          </p:cNvPr>
          <p:cNvGrpSpPr>
            <a:grpSpLocks/>
          </p:cNvGrpSpPr>
          <p:nvPr/>
        </p:nvGrpSpPr>
        <p:grpSpPr bwMode="auto">
          <a:xfrm>
            <a:off x="9372600" y="2971801"/>
            <a:ext cx="1295400" cy="1406525"/>
            <a:chOff x="4320" y="2928"/>
            <a:chExt cx="1104" cy="1104"/>
          </a:xfrm>
        </p:grpSpPr>
        <p:sp>
          <p:nvSpPr>
            <p:cNvPr id="6177" name="AutoShape 34">
              <a:extLst>
                <a:ext uri="{FF2B5EF4-FFF2-40B4-BE49-F238E27FC236}">
                  <a16:creationId xmlns:a16="http://schemas.microsoft.com/office/drawing/2014/main" id="{8D883C2A-B384-4B8A-A732-91743B14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700" b="1">
                  <a:solidFill>
                    <a:srgbClr val="FF0000"/>
                  </a:solidFill>
                  <a:latin typeface=".VnTime" panose="020B7200000000000000" pitchFamily="34" charset="0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6000">
                <a:solidFill>
                  <a:srgbClr val="FF0066"/>
                </a:solidFill>
                <a:latin typeface=".VnHelvetInsH" panose="020B7200000000000000" pitchFamily="34" charset="0"/>
              </a:endParaRPr>
            </a:p>
          </p:txBody>
        </p:sp>
        <p:sp>
          <p:nvSpPr>
            <p:cNvPr id="6178" name="WordArt 35">
              <a:extLst>
                <a:ext uri="{FF2B5EF4-FFF2-40B4-BE49-F238E27FC236}">
                  <a16:creationId xmlns:a16="http://schemas.microsoft.com/office/drawing/2014/main" id="{382A4D16-F11D-422A-A157-EE8E08AE16F2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Hết giờ</a:t>
              </a:r>
            </a:p>
          </p:txBody>
        </p:sp>
      </p:grpSp>
      <p:sp>
        <p:nvSpPr>
          <p:cNvPr id="6180" name="WordArt 36">
            <a:extLst>
              <a:ext uri="{FF2B5EF4-FFF2-40B4-BE49-F238E27FC236}">
                <a16:creationId xmlns:a16="http://schemas.microsoft.com/office/drawing/2014/main" id="{B99B2230-AF0A-4523-96B4-DEDB3E8F4B2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181" name="WordArt 37">
            <a:extLst>
              <a:ext uri="{FF2B5EF4-FFF2-40B4-BE49-F238E27FC236}">
                <a16:creationId xmlns:a16="http://schemas.microsoft.com/office/drawing/2014/main" id="{04E88B0C-56EF-4859-90A6-EFB3BC1D078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182" name="WordArt 38">
            <a:extLst>
              <a:ext uri="{FF2B5EF4-FFF2-40B4-BE49-F238E27FC236}">
                <a16:creationId xmlns:a16="http://schemas.microsoft.com/office/drawing/2014/main" id="{9F8FEEF2-84AC-48CA-95B5-8EE6FCFC405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9176" y="3348038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183" name="WordArt 39">
            <a:extLst>
              <a:ext uri="{FF2B5EF4-FFF2-40B4-BE49-F238E27FC236}">
                <a16:creationId xmlns:a16="http://schemas.microsoft.com/office/drawing/2014/main" id="{A0B37DAA-5280-4082-80E5-48358956B22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184" name="WordArt 40">
            <a:extLst>
              <a:ext uri="{FF2B5EF4-FFF2-40B4-BE49-F238E27FC236}">
                <a16:creationId xmlns:a16="http://schemas.microsoft.com/office/drawing/2014/main" id="{1A7F364B-9D2C-46CF-9377-5CF9140EB26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70926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6185" name="WordArt 41">
            <a:extLst>
              <a:ext uri="{FF2B5EF4-FFF2-40B4-BE49-F238E27FC236}">
                <a16:creationId xmlns:a16="http://schemas.microsoft.com/office/drawing/2014/main" id="{F285D0F2-163C-42B9-AD3E-1A04BF09EB2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47113" y="3376613"/>
            <a:ext cx="500062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186" name="WordArt 42">
            <a:extLst>
              <a:ext uri="{FF2B5EF4-FFF2-40B4-BE49-F238E27FC236}">
                <a16:creationId xmlns:a16="http://schemas.microsoft.com/office/drawing/2014/main" id="{BABC6CE9-5A0B-4512-88D6-39CAB67D7E4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187" name="WordArt 43">
            <a:extLst>
              <a:ext uri="{FF2B5EF4-FFF2-40B4-BE49-F238E27FC236}">
                <a16:creationId xmlns:a16="http://schemas.microsoft.com/office/drawing/2014/main" id="{6EEC337F-E961-4C7E-9092-8844C623817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6188" name="WordArt 44">
            <a:extLst>
              <a:ext uri="{FF2B5EF4-FFF2-40B4-BE49-F238E27FC236}">
                <a16:creationId xmlns:a16="http://schemas.microsoft.com/office/drawing/2014/main" id="{10810D90-C1FA-443F-B3FA-4DE76F88B49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9176" y="3362325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189" name="WordArt 45">
            <a:extLst>
              <a:ext uri="{FF2B5EF4-FFF2-40B4-BE49-F238E27FC236}">
                <a16:creationId xmlns:a16="http://schemas.microsoft.com/office/drawing/2014/main" id="{AAC77747-5FCA-4F6E-8228-AC79F2AFD93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6190" name="WordArt 46">
            <a:extLst>
              <a:ext uri="{FF2B5EF4-FFF2-40B4-BE49-F238E27FC236}">
                <a16:creationId xmlns:a16="http://schemas.microsoft.com/office/drawing/2014/main" id="{D627FC10-9EBF-4189-A2C5-D06DD5778F0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636001" y="3376613"/>
            <a:ext cx="500063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pic>
        <p:nvPicPr>
          <p:cNvPr id="6175" name="Picture 4" descr="HÃ¬nh áº£nh cÃ³ liÃªn quan">
            <a:extLst>
              <a:ext uri="{FF2B5EF4-FFF2-40B4-BE49-F238E27FC236}">
                <a16:creationId xmlns:a16="http://schemas.microsoft.com/office/drawing/2014/main" id="{DBB5EBCD-E6E0-41B6-BAC1-0E6E4DFC38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9150" y="5272088"/>
            <a:ext cx="1087438" cy="157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AutoShape 51">
            <a:extLst>
              <a:ext uri="{FF2B5EF4-FFF2-40B4-BE49-F238E27FC236}">
                <a16:creationId xmlns:a16="http://schemas.microsoft.com/office/drawing/2014/main" id="{48B4F718-27C9-494A-9594-7FBF32D42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2874963"/>
            <a:ext cx="4114800" cy="749300"/>
          </a:xfrm>
          <a:prstGeom prst="roundRect">
            <a:avLst>
              <a:gd name="adj" fmla="val 16667"/>
            </a:avLst>
          </a:prstGeom>
          <a:solidFill>
            <a:srgbClr val="2F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1pPr>
            <a:lvl2pPr marL="742950" indent="-28575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2pPr>
            <a:lvl3pPr marL="11430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3pPr>
            <a:lvl4pPr marL="16002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4pPr>
            <a:lvl5pPr marL="2057400" indent="-228600"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FF0000"/>
                </a:solidFill>
                <a:latin typeface=".VnTime" panose="020B7200000000000000" pitchFamily="34" charset="0"/>
              </a:defRPr>
            </a:lvl9pPr>
          </a:lstStyle>
          <a:p>
            <a:pPr algn="ctr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3900">
                <a:latin typeface="Times New Roman" panose="02020603050405020304" pitchFamily="18" charset="0"/>
                <a:cs typeface="Times New Roman" panose="02020603050405020304" pitchFamily="18" charset="0"/>
              </a:rPr>
              <a:t>8 bạn</a:t>
            </a:r>
            <a:endParaRPr lang="en-US" altLang="en-US" sz="3900"/>
          </a:p>
        </p:txBody>
      </p:sp>
      <p:graphicFrame>
        <p:nvGraphicFramePr>
          <p:cNvPr id="6146" name="Object 23">
            <a:extLst>
              <a:ext uri="{FF2B5EF4-FFF2-40B4-BE49-F238E27FC236}">
                <a16:creationId xmlns:a16="http://schemas.microsoft.com/office/drawing/2014/main" id="{8504556D-C1F4-45AF-9E90-F0B2127B0A1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9753600" y="990601"/>
          <a:ext cx="304800" cy="811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3" name="Equation" r:id="rId11" imgW="152280" imgH="393480" progId="Equation.3">
                  <p:embed/>
                </p:oleObj>
              </mc:Choice>
              <mc:Fallback>
                <p:oleObj name="Equation" r:id="rId11" imgW="152280" imgH="393480" progId="Equation.3">
                  <p:embed/>
                  <p:pic>
                    <p:nvPicPr>
                      <p:cNvPr id="6146" name="Object 23">
                        <a:extLst>
                          <a:ext uri="{FF2B5EF4-FFF2-40B4-BE49-F238E27FC236}">
                            <a16:creationId xmlns:a16="http://schemas.microsoft.com/office/drawing/2014/main" id="{8504556D-C1F4-45AF-9E90-F0B2127B0A1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53600" y="990601"/>
                        <a:ext cx="304800" cy="811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2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1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6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5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1000"/>
                                        <p:tgtEl>
                                          <p:spTgt spid="61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53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6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6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1000"/>
                                        <p:tgtEl>
                                          <p:spTgt spid="6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61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6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6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6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61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6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6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61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9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6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9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61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0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6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61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1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6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6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6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61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2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6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6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6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61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3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/>
                                        <p:tgtEl>
                                          <p:spTgt spid="6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61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14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3" dur="500"/>
                                        <p:tgtEl>
                                          <p:spTgt spid="6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/>
                                        <p:tgtEl>
                                          <p:spTgt spid="6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61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5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3" dur="500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5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6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" dur="500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 nodeType="clickPar">
                      <p:stCondLst>
                        <p:cond delay="indefinite"/>
                      </p:stCondLst>
                      <p:childTnLst>
                        <p:par>
                          <p:cTn id="1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81" dur="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3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4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85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6171" grpId="1" animBg="1"/>
      <p:bldP spid="5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val 19">
            <a:extLst>
              <a:ext uri="{FF2B5EF4-FFF2-40B4-BE49-F238E27FC236}">
                <a16:creationId xmlns:a16="http://schemas.microsoft.com/office/drawing/2014/main" id="{C0325518-2F7D-4F2F-A352-96271AFDA392}"/>
              </a:ext>
            </a:extLst>
          </p:cNvPr>
          <p:cNvSpPr/>
          <p:nvPr/>
        </p:nvSpPr>
        <p:spPr>
          <a:xfrm>
            <a:off x="1704530" y="1879216"/>
            <a:ext cx="1547703" cy="1547703"/>
          </a:xfrm>
          <a:prstGeom prst="ellipse">
            <a:avLst/>
          </a:prstGeom>
          <a:solidFill>
            <a:srgbClr val="EBA93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18DF5D8-F399-410C-8784-70115665CF19}"/>
              </a:ext>
            </a:extLst>
          </p:cNvPr>
          <p:cNvSpPr/>
          <p:nvPr/>
        </p:nvSpPr>
        <p:spPr>
          <a:xfrm>
            <a:off x="5480065" y="1879216"/>
            <a:ext cx="1547703" cy="1547703"/>
          </a:xfrm>
          <a:prstGeom prst="ellipse">
            <a:avLst/>
          </a:prstGeom>
          <a:solidFill>
            <a:srgbClr val="965D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8501CB9-3D48-4B08-A5AD-77E87F6419EE}"/>
              </a:ext>
            </a:extLst>
          </p:cNvPr>
          <p:cNvSpPr/>
          <p:nvPr/>
        </p:nvSpPr>
        <p:spPr>
          <a:xfrm>
            <a:off x="9075717" y="1880425"/>
            <a:ext cx="1547703" cy="1547703"/>
          </a:xfrm>
          <a:prstGeom prst="ellipse">
            <a:avLst/>
          </a:prstGeom>
          <a:solidFill>
            <a:srgbClr val="06A99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C2A21620-A305-459F-8256-5374735708D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9006" y="2031222"/>
            <a:ext cx="1085985" cy="1085985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8B10A486-1450-4A86-8C16-B1FB52E254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0923" y="2090833"/>
            <a:ext cx="1085985" cy="1085985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6AD55C5B-EB12-40D3-B610-D569C5F8A52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2061" y="2031222"/>
            <a:ext cx="1085985" cy="1085985"/>
          </a:xfrm>
          <a:prstGeom prst="rect">
            <a:avLst/>
          </a:prstGeom>
        </p:spPr>
      </p:pic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79117E4-BCE1-42B7-A294-924239BD1D9F}"/>
              </a:ext>
            </a:extLst>
          </p:cNvPr>
          <p:cNvSpPr/>
          <p:nvPr/>
        </p:nvSpPr>
        <p:spPr>
          <a:xfrm>
            <a:off x="1379798" y="3579847"/>
            <a:ext cx="2184400" cy="245334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EBA934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>
              <a:lnSpc>
                <a:spcPct val="150000"/>
              </a:lnSpc>
            </a:pPr>
            <a:r>
              <a:rPr lang="en-US" altLang="zh-CN" sz="2133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Chuẩn</a:t>
            </a:r>
            <a:r>
              <a:rPr lang="en-US" altLang="zh-CN" sz="2133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zh-CN" sz="2133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bị</a:t>
            </a:r>
            <a:r>
              <a:rPr lang="en-US" altLang="zh-CN" sz="2133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vi-VN" altLang="zh-CN" sz="2133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Vở Tập viết, bút mực</a:t>
            </a:r>
            <a:r>
              <a:rPr lang="en-US" altLang="zh-CN" sz="2133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.</a:t>
            </a:r>
            <a:endParaRPr lang="zh-CN" altLang="en-US" sz="2133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C25985F-D861-459C-83A9-75A72234D9CA}"/>
              </a:ext>
            </a:extLst>
          </p:cNvPr>
          <p:cNvSpPr/>
          <p:nvPr/>
        </p:nvSpPr>
        <p:spPr>
          <a:xfrm>
            <a:off x="5187115" y="3657600"/>
            <a:ext cx="2133600" cy="237559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65DB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>
              <a:lnSpc>
                <a:spcPct val="150000"/>
              </a:lnSpc>
            </a:pPr>
            <a:r>
              <a:rPr lang="en-US" altLang="zh-CN" sz="2667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Tập</a:t>
            </a:r>
            <a:r>
              <a:rPr lang="en-US" altLang="zh-CN" sz="2667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zh-CN" sz="2667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trung</a:t>
            </a:r>
            <a:r>
              <a:rPr lang="en-US" altLang="zh-CN" sz="2667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zh-CN" sz="2667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lắng</a:t>
            </a:r>
            <a:r>
              <a:rPr lang="en-US" altLang="zh-CN" sz="2667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zh-CN" sz="2667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nghe</a:t>
            </a:r>
            <a:endParaRPr lang="zh-CN" altLang="en-US" sz="2667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DEA24189-10E9-4B13-9AF2-338752983AA8}"/>
              </a:ext>
            </a:extLst>
          </p:cNvPr>
          <p:cNvSpPr/>
          <p:nvPr/>
        </p:nvSpPr>
        <p:spPr>
          <a:xfrm>
            <a:off x="8782768" y="3656678"/>
            <a:ext cx="2133600" cy="2377440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6A99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>
              <a:lnSpc>
                <a:spcPct val="150000"/>
              </a:lnSpc>
            </a:pPr>
            <a:r>
              <a:rPr lang="vi-VN" altLang="zh-CN" sz="28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Viết bài</a:t>
            </a:r>
            <a:r>
              <a:rPr lang="en-US" altLang="zh-CN" sz="28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zh-CN" sz="2800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cẩn</a:t>
            </a:r>
            <a:r>
              <a:rPr lang="en-US" altLang="zh-CN" sz="28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zh-CN" sz="2800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thận</a:t>
            </a:r>
            <a:r>
              <a:rPr lang="en-US" altLang="zh-CN" sz="28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zh-CN" sz="2800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theo</a:t>
            </a:r>
            <a:r>
              <a:rPr lang="en-US" altLang="zh-CN" sz="28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zh-CN" sz="2800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cô</a:t>
            </a:r>
            <a:r>
              <a:rPr lang="en-US" altLang="zh-CN" sz="28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zh-CN" sz="2800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đọc</a:t>
            </a:r>
            <a:endParaRPr lang="zh-CN" altLang="en-US" sz="2800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0" y="623527"/>
            <a:ext cx="1219200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"/>
          <p:cNvSpPr txBox="1"/>
          <p:nvPr/>
        </p:nvSpPr>
        <p:spPr>
          <a:xfrm>
            <a:off x="2360645" y="277083"/>
            <a:ext cx="8248261" cy="1191816"/>
          </a:xfrm>
          <a:prstGeom prst="roundRect">
            <a:avLst/>
          </a:prstGeom>
          <a:solidFill>
            <a:srgbClr val="C57EAC"/>
          </a:soli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 defTabSz="609630"/>
            <a:r>
              <a:rPr lang="en-US" altLang="zh-CN" sz="3200" b="1" spc="600" dirty="0">
                <a:solidFill>
                  <a:prstClr val="white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lt"/>
              </a:rPr>
              <a:t>YÊU CẦU THAM GIA TIẾT HỌC</a:t>
            </a:r>
            <a:endParaRPr lang="zh-CN" altLang="en-US" sz="3200" b="1" spc="600" dirty="0">
              <a:solidFill>
                <a:prstClr val="white"/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1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r="55522"/>
          <a:stretch>
            <a:fillRect/>
          </a:stretch>
        </p:blipFill>
        <p:spPr>
          <a:xfrm rot="-5400000">
            <a:off x="605278" y="-601099"/>
            <a:ext cx="989114" cy="2223861"/>
          </a:xfrm>
          <a:prstGeom prst="rect">
            <a:avLst/>
          </a:prstGeom>
        </p:spPr>
      </p:pic>
      <p:pic>
        <p:nvPicPr>
          <p:cNvPr id="19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rot="-5400000">
            <a:off x="10759889" y="1154511"/>
            <a:ext cx="1745984" cy="1093423"/>
          </a:xfrm>
          <a:prstGeom prst="rect">
            <a:avLst/>
          </a:prstGeom>
        </p:spPr>
      </p:pic>
      <p:pic>
        <p:nvPicPr>
          <p:cNvPr id="33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-21772" y="3835400"/>
            <a:ext cx="917323" cy="1300329"/>
          </a:xfrm>
          <a:prstGeom prst="rect">
            <a:avLst/>
          </a:prstGeom>
        </p:spPr>
      </p:pic>
      <p:pic>
        <p:nvPicPr>
          <p:cNvPr id="34" name="Picture 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r="73462"/>
          <a:stretch>
            <a:fillRect/>
          </a:stretch>
        </p:blipFill>
        <p:spPr>
          <a:xfrm rot="-5400000" flipH="1">
            <a:off x="9102110" y="3782893"/>
            <a:ext cx="700583" cy="5479197"/>
          </a:xfrm>
          <a:prstGeom prst="rect">
            <a:avLst/>
          </a:prstGeom>
        </p:spPr>
      </p:pic>
      <p:pic>
        <p:nvPicPr>
          <p:cNvPr id="35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-137980" y="2778836"/>
            <a:ext cx="917323" cy="1300329"/>
          </a:xfrm>
          <a:prstGeom prst="rect">
            <a:avLst/>
          </a:prstGeom>
        </p:spPr>
      </p:pic>
      <p:pic>
        <p:nvPicPr>
          <p:cNvPr id="37" name="Picture 1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10653641" y="5905710"/>
            <a:ext cx="865057" cy="7888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2409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8" grpId="0" animBg="1"/>
      <p:bldP spid="29" grpId="0" animBg="1"/>
      <p:bldP spid="30" grpId="0" animBg="1"/>
      <p:bldP spid="1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-2041981">
            <a:off x="-531322" y="-518872"/>
            <a:ext cx="2607765" cy="2180743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r="46231"/>
          <a:stretch>
            <a:fillRect/>
          </a:stretch>
        </p:blipFill>
        <p:spPr>
          <a:xfrm rot="-10800000">
            <a:off x="0" y="4150151"/>
            <a:ext cx="1257381" cy="2338499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-5400000">
            <a:off x="10772297" y="3181108"/>
            <a:ext cx="1745984" cy="1093423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-5400000">
            <a:off x="10664848" y="64668"/>
            <a:ext cx="1591820" cy="1462485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 l="3532" r="3001" b="64850"/>
          <a:stretch>
            <a:fillRect/>
          </a:stretch>
        </p:blipFill>
        <p:spPr>
          <a:xfrm>
            <a:off x="1705992" y="5429928"/>
            <a:ext cx="8780016" cy="1428072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2752118" y="3429000"/>
            <a:ext cx="6687766" cy="3429000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10729516" y="6172200"/>
            <a:ext cx="1589990" cy="309325"/>
          </a:xfrm>
          <a:prstGeom prst="rect">
            <a:avLst/>
          </a:prstGeom>
        </p:spPr>
      </p:pic>
      <p:pic>
        <p:nvPicPr>
          <p:cNvPr id="10" name="Picture 10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370830" y="1099226"/>
            <a:ext cx="803461" cy="788853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1878340" y="2123569"/>
            <a:ext cx="8435323" cy="9952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609630"/>
            <a:r>
              <a:rPr lang="en-US" sz="5867" b="1" dirty="0">
                <a:ln w="28575">
                  <a:solidFill>
                    <a:srgbClr val="4F81BD">
                      <a:lumMod val="50000"/>
                    </a:srgbClr>
                  </a:solidFill>
                </a:ln>
                <a:solidFill>
                  <a:srgbClr val="4BACC6">
                    <a:lumMod val="50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Ô</a:t>
            </a:r>
            <a:r>
              <a:rPr lang="vi-VN" sz="5867" b="1" dirty="0">
                <a:ln w="28575">
                  <a:solidFill>
                    <a:srgbClr val="4F81BD">
                      <a:lumMod val="50000"/>
                    </a:srgbClr>
                  </a:solidFill>
                </a:ln>
                <a:solidFill>
                  <a:srgbClr val="4BACC6">
                    <a:lumMod val="50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ǻ chữ h</a:t>
            </a:r>
            <a:r>
              <a:rPr lang="el-GR" sz="5867" b="1" dirty="0">
                <a:ln w="28575">
                  <a:solidFill>
                    <a:srgbClr val="4F81BD">
                      <a:lumMod val="50000"/>
                    </a:srgbClr>
                  </a:solidFill>
                </a:ln>
                <a:solidFill>
                  <a:srgbClr val="4BACC6">
                    <a:lumMod val="50000"/>
                  </a:srgbClr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φ</a:t>
            </a:r>
            <a:r>
              <a:rPr lang="en-US" sz="5867" b="1" dirty="0">
                <a:ln w="28575">
                  <a:solidFill>
                    <a:srgbClr val="4F81BD">
                      <a:lumMod val="50000"/>
                    </a:srgbClr>
                  </a:solidFill>
                </a:ln>
                <a:solidFill>
                  <a:srgbClr val="4BACC6">
                    <a:lumMod val="50000"/>
                  </a:srgbClr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a</a:t>
            </a:r>
            <a:r>
              <a:rPr lang="vi-VN" sz="5867" b="1" dirty="0">
                <a:ln w="28575">
                  <a:solidFill>
                    <a:srgbClr val="4F81BD">
                      <a:lumMod val="50000"/>
                    </a:srgbClr>
                  </a:solidFill>
                </a:ln>
                <a:solidFill>
                  <a:srgbClr val="4BACC6">
                    <a:lumMod val="50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 C (tiếp theo)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-10800000">
            <a:off x="-181088" y="-230833"/>
            <a:ext cx="2665929" cy="2360559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50836"/>
          <a:stretch>
            <a:fillRect/>
          </a:stretch>
        </p:blipFill>
        <p:spPr>
          <a:xfrm>
            <a:off x="0" y="1222367"/>
            <a:ext cx="1151877" cy="2206633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9105330" y="5238798"/>
            <a:ext cx="2206609" cy="1406713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l="65670"/>
          <a:stretch>
            <a:fillRect/>
          </a:stretch>
        </p:blipFill>
        <p:spPr>
          <a:xfrm rot="-10800000">
            <a:off x="11033345" y="3697687"/>
            <a:ext cx="1158655" cy="1877781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 b="12159"/>
          <a:stretch>
            <a:fillRect/>
          </a:stretch>
        </p:blipFill>
        <p:spPr>
          <a:xfrm>
            <a:off x="249384" y="3619596"/>
            <a:ext cx="2339375" cy="3238405"/>
          </a:xfrm>
          <a:prstGeom prst="rect">
            <a:avLst/>
          </a:prstGeom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92F1E-CA1F-4999-9178-27069C38230C}"/>
              </a:ext>
            </a:extLst>
          </p:cNvPr>
          <p:cNvGrpSpPr/>
          <p:nvPr/>
        </p:nvGrpSpPr>
        <p:grpSpPr>
          <a:xfrm>
            <a:off x="3086671" y="-141514"/>
            <a:ext cx="7066613" cy="6994962"/>
            <a:chOff x="3086671" y="-141514"/>
            <a:chExt cx="7066613" cy="6994962"/>
          </a:xfrm>
        </p:grpSpPr>
        <p:pic>
          <p:nvPicPr>
            <p:cNvPr id="13" name="Picture 12" descr="Graphical user interface, application, table, Excel&#10;&#10;Description automatically generated">
              <a:extLst>
                <a:ext uri="{FF2B5EF4-FFF2-40B4-BE49-F238E27FC236}">
                  <a16:creationId xmlns:a16="http://schemas.microsoft.com/office/drawing/2014/main" id="{7185B2AF-A75C-4D98-B2E7-4D100BBECCE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86671" y="-141514"/>
              <a:ext cx="7066613" cy="6994962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0DCC923-AEB2-4BB4-8994-FFAB84EF9743}"/>
                </a:ext>
              </a:extLst>
            </p:cNvPr>
            <p:cNvSpPr txBox="1"/>
            <p:nvPr/>
          </p:nvSpPr>
          <p:spPr>
            <a:xfrm>
              <a:off x="3585434" y="587981"/>
              <a:ext cx="6096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>
                  <a:latin typeface="HP001 4 hàng" panose="020B0603050302020204" pitchFamily="34" charset="0"/>
                </a:rPr>
                <a:t>Ch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931F67-9004-407C-9113-BDD3BE4C9555}"/>
                </a:ext>
              </a:extLst>
            </p:cNvPr>
            <p:cNvSpPr txBox="1"/>
            <p:nvPr/>
          </p:nvSpPr>
          <p:spPr>
            <a:xfrm>
              <a:off x="3585433" y="1029588"/>
              <a:ext cx="6096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>
                  <a:latin typeface="HP001 4 hàng" panose="020B0603050302020204" pitchFamily="34" charset="0"/>
                </a:rPr>
                <a:t>V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0448FC3-66E7-4E0F-9BF4-2B17F6CF286E}"/>
                </a:ext>
              </a:extLst>
            </p:cNvPr>
            <p:cNvSpPr txBox="1"/>
            <p:nvPr/>
          </p:nvSpPr>
          <p:spPr>
            <a:xfrm>
              <a:off x="6237988" y="1018614"/>
              <a:ext cx="6096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>
                  <a:latin typeface="HP001 4 hàng" panose="020B0603050302020204" pitchFamily="34" charset="0"/>
                </a:rPr>
                <a:t>A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C2FBFA4-9252-4D59-A333-A815BD3DABC6}"/>
                </a:ext>
              </a:extLst>
            </p:cNvPr>
            <p:cNvSpPr txBox="1"/>
            <p:nvPr/>
          </p:nvSpPr>
          <p:spPr>
            <a:xfrm>
              <a:off x="3596325" y="2013051"/>
              <a:ext cx="823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>
                  <a:latin typeface="HP001 4 hàng" panose="020B0603050302020204" pitchFamily="34" charset="0"/>
                </a:rPr>
                <a:t>Chu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1224CD3-67D6-446C-81A8-DBEB97B3BC45}"/>
                </a:ext>
              </a:extLst>
            </p:cNvPr>
            <p:cNvSpPr txBox="1"/>
            <p:nvPr/>
          </p:nvSpPr>
          <p:spPr>
            <a:xfrm>
              <a:off x="4209040" y="2013051"/>
              <a:ext cx="823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Văn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AD84F7F-DAD3-4CAF-8D4A-F4FD1BA985D3}"/>
                </a:ext>
              </a:extLst>
            </p:cNvPr>
            <p:cNvSpPr txBox="1"/>
            <p:nvPr/>
          </p:nvSpPr>
          <p:spPr>
            <a:xfrm>
              <a:off x="4894697" y="2013050"/>
              <a:ext cx="823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>
                  <a:latin typeface="HP001 4 hàng" panose="020B0603050302020204" pitchFamily="34" charset="0"/>
                </a:rPr>
                <a:t>An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13DC66F-A082-4671-A1D7-3FABBFFF8A9A}"/>
                </a:ext>
              </a:extLst>
            </p:cNvPr>
            <p:cNvSpPr txBox="1"/>
            <p:nvPr/>
          </p:nvSpPr>
          <p:spPr>
            <a:xfrm>
              <a:off x="4512667" y="3418230"/>
              <a:ext cx="1049933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Chim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994247B-929C-49F9-AE0F-2EECBAF6AC3D}"/>
                </a:ext>
              </a:extLst>
            </p:cNvPr>
            <p:cNvSpPr txBox="1"/>
            <p:nvPr/>
          </p:nvSpPr>
          <p:spPr>
            <a:xfrm>
              <a:off x="5448838" y="3407342"/>
              <a:ext cx="823312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khŪ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311FDB8-3FA1-4423-81AB-B13F09B8CE29}"/>
                </a:ext>
              </a:extLst>
            </p:cNvPr>
            <p:cNvSpPr txBox="1"/>
            <p:nvPr/>
          </p:nvSpPr>
          <p:spPr>
            <a:xfrm>
              <a:off x="6218218" y="3418303"/>
              <a:ext cx="670912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kêu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249A80D-AFB8-4761-92B4-B039B047A100}"/>
                </a:ext>
              </a:extLst>
            </p:cNvPr>
            <p:cNvSpPr txBox="1"/>
            <p:nvPr/>
          </p:nvSpPr>
          <p:spPr>
            <a:xfrm>
              <a:off x="6829160" y="3418378"/>
              <a:ext cx="823312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tiếng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D41BBBB-C9D3-4A73-A945-77949E16B54F}"/>
                </a:ext>
              </a:extLst>
            </p:cNvPr>
            <p:cNvSpPr txBox="1"/>
            <p:nvPr/>
          </p:nvSpPr>
          <p:spPr>
            <a:xfrm>
              <a:off x="7538710" y="3418230"/>
              <a:ext cx="943207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ǟảnh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A1C310C8-93C4-43AC-A9E2-9E505FC14317}"/>
                </a:ext>
              </a:extLst>
            </p:cNvPr>
            <p:cNvSpPr txBox="1"/>
            <p:nvPr/>
          </p:nvSpPr>
          <p:spPr>
            <a:xfrm>
              <a:off x="8334710" y="3418114"/>
              <a:ext cx="943207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ǟang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9825F39-20B4-4D20-8F17-EB0656B27DF3}"/>
                </a:ext>
              </a:extLst>
            </p:cNvPr>
            <p:cNvSpPr txBox="1"/>
            <p:nvPr/>
          </p:nvSpPr>
          <p:spPr>
            <a:xfrm>
              <a:off x="3992362" y="3853618"/>
              <a:ext cx="958564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NgưƟ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34BCE19-1500-44F5-A416-DFA1422E52AC}"/>
                </a:ext>
              </a:extLst>
            </p:cNvPr>
            <p:cNvSpPr txBox="1"/>
            <p:nvPr/>
          </p:nvSpPr>
          <p:spPr>
            <a:xfrm>
              <a:off x="4880389" y="3842730"/>
              <a:ext cx="823312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khŪ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4ABAA60-FB25-4049-B1A5-A325B5715A62}"/>
                </a:ext>
              </a:extLst>
            </p:cNvPr>
            <p:cNvSpPr txBox="1"/>
            <p:nvPr/>
          </p:nvSpPr>
          <p:spPr>
            <a:xfrm>
              <a:off x="5631965" y="3842730"/>
              <a:ext cx="529811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ăn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7540521-5816-4879-85D7-ADB50049112E}"/>
                </a:ext>
              </a:extLst>
            </p:cNvPr>
            <p:cNvSpPr txBox="1"/>
            <p:nvPr/>
          </p:nvSpPr>
          <p:spPr>
            <a:xfrm>
              <a:off x="6075947" y="3842730"/>
              <a:ext cx="642839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nĀ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A03088E-DFE2-4D17-B550-ECAE34A8ACE1}"/>
                </a:ext>
              </a:extLst>
            </p:cNvPr>
            <p:cNvSpPr txBox="1"/>
            <p:nvPr/>
          </p:nvSpPr>
          <p:spPr>
            <a:xfrm>
              <a:off x="6598420" y="3853616"/>
              <a:ext cx="813490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dịu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9E4DC433-9706-4511-8DF0-809AF7AB9CB7}"/>
                </a:ext>
              </a:extLst>
            </p:cNvPr>
            <p:cNvSpPr txBox="1"/>
            <p:nvPr/>
          </p:nvSpPr>
          <p:spPr>
            <a:xfrm>
              <a:off x="7110340" y="3842730"/>
              <a:ext cx="813490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dàng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7EA1C2B9-A3BE-4488-9051-AEEE283FDD96}"/>
                </a:ext>
              </a:extLst>
            </p:cNvPr>
            <p:cNvSpPr txBox="1"/>
            <p:nvPr/>
          </p:nvSpPr>
          <p:spPr>
            <a:xfrm>
              <a:off x="7817360" y="3853616"/>
              <a:ext cx="430350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dễ</a:t>
              </a:r>
              <a:endParaRPr lang="en-US" sz="2300" b="1" dirty="0">
                <a:latin typeface="HP001 4 hàng" panose="020B0603050302020204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31BAC9C-666D-4969-9174-5B81087FDF32}"/>
                </a:ext>
              </a:extLst>
            </p:cNvPr>
            <p:cNvSpPr txBox="1"/>
            <p:nvPr/>
          </p:nvSpPr>
          <p:spPr>
            <a:xfrm>
              <a:off x="8185102" y="3853504"/>
              <a:ext cx="958563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300" b="1" dirty="0" err="1">
                  <a:latin typeface="HP001 4 hàng" panose="020B0603050302020204" pitchFamily="34" charset="0"/>
                </a:rPr>
                <a:t>nghe</a:t>
              </a:r>
              <a:r>
                <a:rPr lang="en-US" sz="2300" b="1" dirty="0">
                  <a:latin typeface="HP001 4 hàng" panose="020B0603050302020204" pitchFamily="34" charset="0"/>
                </a:rPr>
                <a:t>.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21621" r="42149"/>
          <a:stretch>
            <a:fillRect/>
          </a:stretch>
        </p:blipFill>
        <p:spPr>
          <a:xfrm rot="-5400000">
            <a:off x="266982" y="-266981"/>
            <a:ext cx="1708663" cy="2242625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4081"/>
          <a:stretch>
            <a:fillRect/>
          </a:stretch>
        </p:blipFill>
        <p:spPr>
          <a:xfrm rot="-5400000" flipH="1">
            <a:off x="-422950" y="1296565"/>
            <a:ext cx="1607899" cy="762000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r="46231"/>
          <a:stretch>
            <a:fillRect/>
          </a:stretch>
        </p:blipFill>
        <p:spPr>
          <a:xfrm rot="-5400000">
            <a:off x="10904807" y="-439971"/>
            <a:ext cx="1023407" cy="1903349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703337">
            <a:off x="-209694" y="5295066"/>
            <a:ext cx="1445997" cy="281312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5133482" y="5761990"/>
            <a:ext cx="1925037" cy="1205554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t="40035"/>
          <a:stretch>
            <a:fillRect/>
          </a:stretch>
        </p:blipFill>
        <p:spPr>
          <a:xfrm>
            <a:off x="641658" y="2888715"/>
            <a:ext cx="5003179" cy="167028"/>
          </a:xfrm>
          <a:prstGeom prst="rect">
            <a:avLst/>
          </a:prstGeom>
          <a:effectLst>
            <a:outerShdw blurRad="50800" dist="50800" dir="5400000" algn="ctr" rotWithShape="0">
              <a:srgbClr val="C57EAC"/>
            </a:outerShdw>
          </a:effectLst>
        </p:spPr>
      </p:pic>
      <p:pic>
        <p:nvPicPr>
          <p:cNvPr id="20" name="Picture 20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11226800" y="5970340"/>
            <a:ext cx="803461" cy="78885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8" t="19454" r="3853" b="518"/>
          <a:stretch/>
        </p:blipFill>
        <p:spPr>
          <a:xfrm>
            <a:off x="6654801" y="1579890"/>
            <a:ext cx="5181600" cy="3916993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BC981C83-BB73-4589-9874-BD0A29CA9FBE}"/>
              </a:ext>
            </a:extLst>
          </p:cNvPr>
          <p:cNvSpPr txBox="1"/>
          <p:nvPr/>
        </p:nvSpPr>
        <p:spPr>
          <a:xfrm>
            <a:off x="704993" y="1579889"/>
            <a:ext cx="5113803" cy="1241622"/>
          </a:xfrm>
          <a:prstGeom prst="rect">
            <a:avLst/>
          </a:prstGeom>
          <a:solidFill>
            <a:schemeClr val="bg1">
              <a:lumMod val="95000"/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 defTabSz="609630"/>
            <a:endParaRPr lang="en-US" sz="1867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defTabSz="609630"/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-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Chữ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hoa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HP001 4H" panose="020B0603050302020204" pitchFamily="34" charset="0"/>
              </a:rPr>
              <a:t>Ch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cao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mấy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ô li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và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được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kết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hợp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bởi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mấy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con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chữ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?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Đó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là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những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con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chữ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nào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?</a:t>
            </a:r>
          </a:p>
          <a:p>
            <a:pPr defTabSz="609630"/>
            <a:endParaRPr lang="en-US" sz="1867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BF1A059-E1AA-4750-91B9-2241EBF9688C}"/>
              </a:ext>
            </a:extLst>
          </p:cNvPr>
          <p:cNvSpPr txBox="1"/>
          <p:nvPr/>
        </p:nvSpPr>
        <p:spPr>
          <a:xfrm>
            <a:off x="3996505" y="3508362"/>
            <a:ext cx="1828800" cy="2349810"/>
          </a:xfrm>
          <a:prstGeom prst="rect">
            <a:avLst/>
          </a:prstGeom>
          <a:noFill/>
          <a:ln w="19050">
            <a:solidFill>
              <a:schemeClr val="accent4">
                <a:lumMod val="75000"/>
              </a:schemeClr>
            </a:solidFill>
            <a:prstDash val="dash"/>
            <a:extLst>
              <a:ext uri="{C807C97D-BFC1-408E-A445-0C87EB9F89A2}">
                <ask:lineSketchStyleProps xmlns:ask="http://schemas.microsoft.com/office/drawing/2018/sketchyshapes" sd="2445961186">
                  <a:custGeom>
                    <a:avLst/>
                    <a:gdLst>
                      <a:gd name="connsiteX0" fmla="*/ 0 w 2152922"/>
                      <a:gd name="connsiteY0" fmla="*/ 0 h 830997"/>
                      <a:gd name="connsiteX1" fmla="*/ 538231 w 2152922"/>
                      <a:gd name="connsiteY1" fmla="*/ 0 h 830997"/>
                      <a:gd name="connsiteX2" fmla="*/ 1097990 w 2152922"/>
                      <a:gd name="connsiteY2" fmla="*/ 0 h 830997"/>
                      <a:gd name="connsiteX3" fmla="*/ 1614692 w 2152922"/>
                      <a:gd name="connsiteY3" fmla="*/ 0 h 830997"/>
                      <a:gd name="connsiteX4" fmla="*/ 2152922 w 2152922"/>
                      <a:gd name="connsiteY4" fmla="*/ 0 h 830997"/>
                      <a:gd name="connsiteX5" fmla="*/ 2152922 w 2152922"/>
                      <a:gd name="connsiteY5" fmla="*/ 398879 h 830997"/>
                      <a:gd name="connsiteX6" fmla="*/ 2152922 w 2152922"/>
                      <a:gd name="connsiteY6" fmla="*/ 830997 h 830997"/>
                      <a:gd name="connsiteX7" fmla="*/ 1679279 w 2152922"/>
                      <a:gd name="connsiteY7" fmla="*/ 830997 h 830997"/>
                      <a:gd name="connsiteX8" fmla="*/ 1119519 w 2152922"/>
                      <a:gd name="connsiteY8" fmla="*/ 830997 h 830997"/>
                      <a:gd name="connsiteX9" fmla="*/ 538231 w 2152922"/>
                      <a:gd name="connsiteY9" fmla="*/ 830997 h 830997"/>
                      <a:gd name="connsiteX10" fmla="*/ 0 w 2152922"/>
                      <a:gd name="connsiteY10" fmla="*/ 830997 h 830997"/>
                      <a:gd name="connsiteX11" fmla="*/ 0 w 2152922"/>
                      <a:gd name="connsiteY11" fmla="*/ 423808 h 830997"/>
                      <a:gd name="connsiteX12" fmla="*/ 0 w 2152922"/>
                      <a:gd name="connsiteY12" fmla="*/ 0 h 830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2922" h="830997" extrusionOk="0">
                        <a:moveTo>
                          <a:pt x="0" y="0"/>
                        </a:moveTo>
                        <a:cubicBezTo>
                          <a:pt x="267738" y="-61193"/>
                          <a:pt x="359108" y="34136"/>
                          <a:pt x="538231" y="0"/>
                        </a:cubicBezTo>
                        <a:cubicBezTo>
                          <a:pt x="717354" y="-34136"/>
                          <a:pt x="849982" y="64939"/>
                          <a:pt x="1097990" y="0"/>
                        </a:cubicBezTo>
                        <a:cubicBezTo>
                          <a:pt x="1345998" y="-64939"/>
                          <a:pt x="1426580" y="17580"/>
                          <a:pt x="1614692" y="0"/>
                        </a:cubicBezTo>
                        <a:cubicBezTo>
                          <a:pt x="1802804" y="-17580"/>
                          <a:pt x="1955372" y="13677"/>
                          <a:pt x="2152922" y="0"/>
                        </a:cubicBezTo>
                        <a:cubicBezTo>
                          <a:pt x="2185464" y="153093"/>
                          <a:pt x="2149169" y="235104"/>
                          <a:pt x="2152922" y="398879"/>
                        </a:cubicBezTo>
                        <a:cubicBezTo>
                          <a:pt x="2156675" y="562654"/>
                          <a:pt x="2116883" y="728844"/>
                          <a:pt x="2152922" y="830997"/>
                        </a:cubicBezTo>
                        <a:cubicBezTo>
                          <a:pt x="1927359" y="857068"/>
                          <a:pt x="1817129" y="829441"/>
                          <a:pt x="1679279" y="830997"/>
                        </a:cubicBezTo>
                        <a:cubicBezTo>
                          <a:pt x="1541429" y="832553"/>
                          <a:pt x="1242783" y="795572"/>
                          <a:pt x="1119519" y="830997"/>
                        </a:cubicBezTo>
                        <a:cubicBezTo>
                          <a:pt x="996255" y="866422"/>
                          <a:pt x="754985" y="823534"/>
                          <a:pt x="538231" y="830997"/>
                        </a:cubicBezTo>
                        <a:cubicBezTo>
                          <a:pt x="321477" y="838460"/>
                          <a:pt x="136862" y="821138"/>
                          <a:pt x="0" y="830997"/>
                        </a:cubicBezTo>
                        <a:cubicBezTo>
                          <a:pt x="-28284" y="658887"/>
                          <a:pt x="16161" y="588705"/>
                          <a:pt x="0" y="423808"/>
                        </a:cubicBezTo>
                        <a:cubicBezTo>
                          <a:pt x="-16161" y="258911"/>
                          <a:pt x="16164" y="170625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609630"/>
            <a:endParaRPr lang="en-US" altLang="en-US" sz="1867" dirty="0">
              <a:solidFill>
                <a:srgbClr val="002060"/>
              </a:solidFill>
              <a:latin typeface="Times New Roman" panose="02020603050405020304" pitchFamily="18" charset="0"/>
            </a:endParaRPr>
          </a:p>
          <a:p>
            <a:pPr algn="ctr" defTabSz="609630"/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hoa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srgbClr val="002060"/>
                </a:solidFill>
                <a:latin typeface="HP001 4H" panose="020B0603050302020204" pitchFamily="34" charset="0"/>
              </a:rPr>
              <a:t>Ch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kết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hợp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bởi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hai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: con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hoa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>
                <a:solidFill>
                  <a:srgbClr val="002060"/>
                </a:solidFill>
                <a:latin typeface="HP001 4H" panose="020B0603050302020204" pitchFamily="34" charset="0"/>
              </a:rPr>
              <a:t>C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en-US" sz="1867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1867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>
                <a:solidFill>
                  <a:srgbClr val="002060"/>
                </a:solidFill>
                <a:latin typeface="HP001 4H" panose="020B0603050302020204" pitchFamily="34" charset="0"/>
              </a:rPr>
              <a:t>h</a:t>
            </a:r>
          </a:p>
          <a:p>
            <a:pPr defTabSz="609630"/>
            <a:endParaRPr lang="en-US" altLang="en-US" sz="1867" dirty="0">
              <a:solidFill>
                <a:srgbClr val="002060"/>
              </a:solidFill>
              <a:latin typeface="Times New Roman" panose="02020603050405020304" pitchFamily="18" charset="0"/>
            </a:endParaRPr>
          </a:p>
          <a:p>
            <a:pPr defTabSz="609630"/>
            <a:endParaRPr lang="en-US"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BF1A059-E1AA-4750-91B9-2241EBF9688C}"/>
              </a:ext>
            </a:extLst>
          </p:cNvPr>
          <p:cNvSpPr txBox="1"/>
          <p:nvPr/>
        </p:nvSpPr>
        <p:spPr>
          <a:xfrm>
            <a:off x="1057043" y="3508363"/>
            <a:ext cx="1435281" cy="666977"/>
          </a:xfrm>
          <a:prstGeom prst="rect">
            <a:avLst/>
          </a:prstGeom>
          <a:noFill/>
          <a:ln w="19050" cmpd="dbl">
            <a:solidFill>
              <a:schemeClr val="accent4">
                <a:lumMod val="75000"/>
              </a:schemeClr>
            </a:solidFill>
            <a:prstDash val="lgDash"/>
            <a:extLst>
              <a:ext uri="{C807C97D-BFC1-408E-A445-0C87EB9F89A2}">
                <ask:lineSketchStyleProps xmlns:ask="http://schemas.microsoft.com/office/drawing/2018/sketchyshapes" sd="2445961186">
                  <a:custGeom>
                    <a:avLst/>
                    <a:gdLst>
                      <a:gd name="connsiteX0" fmla="*/ 0 w 2152922"/>
                      <a:gd name="connsiteY0" fmla="*/ 0 h 830997"/>
                      <a:gd name="connsiteX1" fmla="*/ 538231 w 2152922"/>
                      <a:gd name="connsiteY1" fmla="*/ 0 h 830997"/>
                      <a:gd name="connsiteX2" fmla="*/ 1097990 w 2152922"/>
                      <a:gd name="connsiteY2" fmla="*/ 0 h 830997"/>
                      <a:gd name="connsiteX3" fmla="*/ 1614692 w 2152922"/>
                      <a:gd name="connsiteY3" fmla="*/ 0 h 830997"/>
                      <a:gd name="connsiteX4" fmla="*/ 2152922 w 2152922"/>
                      <a:gd name="connsiteY4" fmla="*/ 0 h 830997"/>
                      <a:gd name="connsiteX5" fmla="*/ 2152922 w 2152922"/>
                      <a:gd name="connsiteY5" fmla="*/ 398879 h 830997"/>
                      <a:gd name="connsiteX6" fmla="*/ 2152922 w 2152922"/>
                      <a:gd name="connsiteY6" fmla="*/ 830997 h 830997"/>
                      <a:gd name="connsiteX7" fmla="*/ 1679279 w 2152922"/>
                      <a:gd name="connsiteY7" fmla="*/ 830997 h 830997"/>
                      <a:gd name="connsiteX8" fmla="*/ 1119519 w 2152922"/>
                      <a:gd name="connsiteY8" fmla="*/ 830997 h 830997"/>
                      <a:gd name="connsiteX9" fmla="*/ 538231 w 2152922"/>
                      <a:gd name="connsiteY9" fmla="*/ 830997 h 830997"/>
                      <a:gd name="connsiteX10" fmla="*/ 0 w 2152922"/>
                      <a:gd name="connsiteY10" fmla="*/ 830997 h 830997"/>
                      <a:gd name="connsiteX11" fmla="*/ 0 w 2152922"/>
                      <a:gd name="connsiteY11" fmla="*/ 423808 h 830997"/>
                      <a:gd name="connsiteX12" fmla="*/ 0 w 2152922"/>
                      <a:gd name="connsiteY12" fmla="*/ 0 h 830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2922" h="830997" extrusionOk="0">
                        <a:moveTo>
                          <a:pt x="0" y="0"/>
                        </a:moveTo>
                        <a:cubicBezTo>
                          <a:pt x="267738" y="-61193"/>
                          <a:pt x="359108" y="34136"/>
                          <a:pt x="538231" y="0"/>
                        </a:cubicBezTo>
                        <a:cubicBezTo>
                          <a:pt x="717354" y="-34136"/>
                          <a:pt x="849982" y="64939"/>
                          <a:pt x="1097990" y="0"/>
                        </a:cubicBezTo>
                        <a:cubicBezTo>
                          <a:pt x="1345998" y="-64939"/>
                          <a:pt x="1426580" y="17580"/>
                          <a:pt x="1614692" y="0"/>
                        </a:cubicBezTo>
                        <a:cubicBezTo>
                          <a:pt x="1802804" y="-17580"/>
                          <a:pt x="1955372" y="13677"/>
                          <a:pt x="2152922" y="0"/>
                        </a:cubicBezTo>
                        <a:cubicBezTo>
                          <a:pt x="2185464" y="153093"/>
                          <a:pt x="2149169" y="235104"/>
                          <a:pt x="2152922" y="398879"/>
                        </a:cubicBezTo>
                        <a:cubicBezTo>
                          <a:pt x="2156675" y="562654"/>
                          <a:pt x="2116883" y="728844"/>
                          <a:pt x="2152922" y="830997"/>
                        </a:cubicBezTo>
                        <a:cubicBezTo>
                          <a:pt x="1927359" y="857068"/>
                          <a:pt x="1817129" y="829441"/>
                          <a:pt x="1679279" y="830997"/>
                        </a:cubicBezTo>
                        <a:cubicBezTo>
                          <a:pt x="1541429" y="832553"/>
                          <a:pt x="1242783" y="795572"/>
                          <a:pt x="1119519" y="830997"/>
                        </a:cubicBezTo>
                        <a:cubicBezTo>
                          <a:pt x="996255" y="866422"/>
                          <a:pt x="754985" y="823534"/>
                          <a:pt x="538231" y="830997"/>
                        </a:cubicBezTo>
                        <a:cubicBezTo>
                          <a:pt x="321477" y="838460"/>
                          <a:pt x="136862" y="821138"/>
                          <a:pt x="0" y="830997"/>
                        </a:cubicBezTo>
                        <a:cubicBezTo>
                          <a:pt x="-28284" y="658887"/>
                          <a:pt x="16161" y="588705"/>
                          <a:pt x="0" y="423808"/>
                        </a:cubicBezTo>
                        <a:cubicBezTo>
                          <a:pt x="-16161" y="258911"/>
                          <a:pt x="16164" y="170625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609630"/>
            <a:r>
              <a:rPr lang="en-US" sz="18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18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18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Ch</a:t>
            </a:r>
            <a:r>
              <a:rPr lang="en-US" sz="1867" dirty="0">
                <a:solidFill>
                  <a:prstClr val="black"/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18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2,5 ô li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3681351" y="119063"/>
            <a:ext cx="433965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09630">
              <a:defRPr/>
            </a:pP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2" name="Arrow: Down 29">
            <a:extLst>
              <a:ext uri="{FF2B5EF4-FFF2-40B4-BE49-F238E27FC236}">
                <a16:creationId xmlns:a16="http://schemas.microsoft.com/office/drawing/2014/main" id="{5C5A760F-F3C0-45D8-802A-C982BBBD19AB}"/>
              </a:ext>
            </a:extLst>
          </p:cNvPr>
          <p:cNvSpPr/>
          <p:nvPr/>
        </p:nvSpPr>
        <p:spPr>
          <a:xfrm>
            <a:off x="1581397" y="3065491"/>
            <a:ext cx="193287" cy="312729"/>
          </a:xfrm>
          <a:prstGeom prst="downArrow">
            <a:avLst/>
          </a:prstGeom>
          <a:solidFill>
            <a:schemeClr val="bg1">
              <a:lumMod val="95000"/>
            </a:schemeClr>
          </a:solidFill>
          <a:ln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3" name="Arrow: Down 29">
            <a:extLst>
              <a:ext uri="{FF2B5EF4-FFF2-40B4-BE49-F238E27FC236}">
                <a16:creationId xmlns:a16="http://schemas.microsoft.com/office/drawing/2014/main" id="{5C5A760F-F3C0-45D8-802A-C982BBBD19AB}"/>
              </a:ext>
            </a:extLst>
          </p:cNvPr>
          <p:cNvSpPr/>
          <p:nvPr/>
        </p:nvSpPr>
        <p:spPr>
          <a:xfrm>
            <a:off x="4745008" y="3061584"/>
            <a:ext cx="193287" cy="312729"/>
          </a:xfrm>
          <a:prstGeom prst="downArrow">
            <a:avLst/>
          </a:prstGeom>
          <a:solidFill>
            <a:schemeClr val="bg1">
              <a:lumMod val="95000"/>
            </a:schemeClr>
          </a:solidFill>
          <a:ln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white"/>
              </a:solidFill>
              <a:latin typeface="Calibri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28" grpId="0" animBg="1"/>
      <p:bldP spid="31" grpId="0"/>
      <p:bldP spid="32" grpId="0" animBg="1"/>
      <p:bldP spid="3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784263" y="3429000"/>
            <a:ext cx="1240675" cy="3429000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3532" r="3001" b="64850"/>
          <a:stretch>
            <a:fillRect/>
          </a:stretch>
        </p:blipFill>
        <p:spPr>
          <a:xfrm>
            <a:off x="1925235" y="5501248"/>
            <a:ext cx="8341531" cy="1356753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l="379" t="2518"/>
          <a:stretch>
            <a:fillRect/>
          </a:stretch>
        </p:blipFill>
        <p:spPr>
          <a:xfrm>
            <a:off x="-341175" y="3429000"/>
            <a:ext cx="2593151" cy="3429000"/>
          </a:xfrm>
          <a:prstGeom prst="rect">
            <a:avLst/>
          </a:prstGeom>
        </p:spPr>
      </p:pic>
      <p:grpSp>
        <p:nvGrpSpPr>
          <p:cNvPr id="5" name="Group 5"/>
          <p:cNvGrpSpPr>
            <a:grpSpLocks noChangeAspect="1"/>
          </p:cNvGrpSpPr>
          <p:nvPr/>
        </p:nvGrpSpPr>
        <p:grpSpPr>
          <a:xfrm>
            <a:off x="1506986" y="1782510"/>
            <a:ext cx="9178029" cy="5075490"/>
            <a:chOff x="0" y="0"/>
            <a:chExt cx="7981950" cy="4578350"/>
          </a:xfrm>
        </p:grpSpPr>
        <p:sp>
          <p:nvSpPr>
            <p:cNvPr id="6" name="Freeform 6"/>
            <p:cNvSpPr/>
            <p:nvPr/>
          </p:nvSpPr>
          <p:spPr>
            <a:xfrm>
              <a:off x="765810" y="21590"/>
              <a:ext cx="6451600" cy="4326890"/>
            </a:xfrm>
            <a:custGeom>
              <a:avLst/>
              <a:gdLst/>
              <a:ahLst/>
              <a:cxnLst/>
              <a:rect l="l" t="t" r="r" b="b"/>
              <a:pathLst>
                <a:path w="6451600" h="4326890">
                  <a:moveTo>
                    <a:pt x="6224270" y="0"/>
                  </a:moveTo>
                  <a:lnTo>
                    <a:pt x="226060" y="0"/>
                  </a:lnTo>
                  <a:cubicBezTo>
                    <a:pt x="101600" y="0"/>
                    <a:pt x="0" y="101600"/>
                    <a:pt x="0" y="226060"/>
                  </a:cubicBezTo>
                  <a:lnTo>
                    <a:pt x="0" y="4326890"/>
                  </a:lnTo>
                  <a:lnTo>
                    <a:pt x="6451601" y="4326890"/>
                  </a:lnTo>
                  <a:lnTo>
                    <a:pt x="6451601" y="226060"/>
                  </a:lnTo>
                  <a:cubicBezTo>
                    <a:pt x="6450331" y="101600"/>
                    <a:pt x="6348731" y="0"/>
                    <a:pt x="6224270" y="0"/>
                  </a:cubicBezTo>
                  <a:close/>
                  <a:moveTo>
                    <a:pt x="6252210" y="4043680"/>
                  </a:moveTo>
                  <a:lnTo>
                    <a:pt x="196851" y="4043680"/>
                  </a:lnTo>
                  <a:lnTo>
                    <a:pt x="196851" y="255270"/>
                  </a:lnTo>
                  <a:lnTo>
                    <a:pt x="6252210" y="255270"/>
                  </a:lnTo>
                  <a:lnTo>
                    <a:pt x="6252210" y="4043680"/>
                  </a:lnTo>
                  <a:close/>
                </a:path>
              </a:pathLst>
            </a:custGeom>
            <a:solidFill>
              <a:srgbClr val="000000"/>
            </a:solidFill>
          </p:spPr>
        </p:sp>
        <p:sp>
          <p:nvSpPr>
            <p:cNvPr id="7" name="Freeform 7"/>
            <p:cNvSpPr/>
            <p:nvPr/>
          </p:nvSpPr>
          <p:spPr>
            <a:xfrm>
              <a:off x="0" y="0"/>
              <a:ext cx="7981950" cy="4542790"/>
            </a:xfrm>
            <a:custGeom>
              <a:avLst/>
              <a:gdLst/>
              <a:ahLst/>
              <a:cxnLst/>
              <a:rect l="l" t="t" r="r" b="b"/>
              <a:pathLst>
                <a:path w="7981950" h="4542790">
                  <a:moveTo>
                    <a:pt x="7239000" y="4348480"/>
                  </a:moveTo>
                  <a:lnTo>
                    <a:pt x="7239000" y="243840"/>
                  </a:lnTo>
                  <a:cubicBezTo>
                    <a:pt x="7239000" y="109220"/>
                    <a:pt x="7129780" y="0"/>
                    <a:pt x="6995160" y="0"/>
                  </a:cubicBezTo>
                  <a:lnTo>
                    <a:pt x="985520" y="0"/>
                  </a:lnTo>
                  <a:cubicBezTo>
                    <a:pt x="852170" y="0"/>
                    <a:pt x="742950" y="109220"/>
                    <a:pt x="742950" y="243840"/>
                  </a:cubicBezTo>
                  <a:lnTo>
                    <a:pt x="742950" y="4349750"/>
                  </a:lnTo>
                  <a:lnTo>
                    <a:pt x="0" y="4349750"/>
                  </a:lnTo>
                  <a:lnTo>
                    <a:pt x="0" y="4447540"/>
                  </a:lnTo>
                  <a:cubicBezTo>
                    <a:pt x="0" y="4500880"/>
                    <a:pt x="43180" y="4542790"/>
                    <a:pt x="95250" y="4542790"/>
                  </a:cubicBezTo>
                  <a:lnTo>
                    <a:pt x="7886700" y="4542790"/>
                  </a:lnTo>
                  <a:cubicBezTo>
                    <a:pt x="7940040" y="4542790"/>
                    <a:pt x="7981950" y="4499610"/>
                    <a:pt x="7981950" y="4447540"/>
                  </a:cubicBezTo>
                  <a:lnTo>
                    <a:pt x="7981950" y="4349750"/>
                  </a:lnTo>
                  <a:lnTo>
                    <a:pt x="7239000" y="4349750"/>
                  </a:lnTo>
                  <a:close/>
                  <a:moveTo>
                    <a:pt x="4519930" y="4348480"/>
                  </a:moveTo>
                  <a:lnTo>
                    <a:pt x="4519930" y="4349750"/>
                  </a:lnTo>
                  <a:cubicBezTo>
                    <a:pt x="4519930" y="4403090"/>
                    <a:pt x="4476750" y="4445000"/>
                    <a:pt x="4424680" y="4445000"/>
                  </a:cubicBezTo>
                  <a:lnTo>
                    <a:pt x="3557270" y="4445000"/>
                  </a:lnTo>
                  <a:cubicBezTo>
                    <a:pt x="3503930" y="4445000"/>
                    <a:pt x="3462020" y="4401820"/>
                    <a:pt x="3462020" y="4349750"/>
                  </a:cubicBezTo>
                  <a:lnTo>
                    <a:pt x="3462020" y="4348480"/>
                  </a:lnTo>
                  <a:lnTo>
                    <a:pt x="765810" y="4348480"/>
                  </a:lnTo>
                  <a:lnTo>
                    <a:pt x="765810" y="247650"/>
                  </a:lnTo>
                  <a:cubicBezTo>
                    <a:pt x="765810" y="123190"/>
                    <a:pt x="867410" y="21590"/>
                    <a:pt x="991870" y="21590"/>
                  </a:cubicBezTo>
                  <a:lnTo>
                    <a:pt x="6990080" y="21590"/>
                  </a:lnTo>
                  <a:cubicBezTo>
                    <a:pt x="7114539" y="21590"/>
                    <a:pt x="7216139" y="123190"/>
                    <a:pt x="7216139" y="247650"/>
                  </a:cubicBezTo>
                  <a:lnTo>
                    <a:pt x="7216139" y="4348480"/>
                  </a:lnTo>
                  <a:lnTo>
                    <a:pt x="4519930" y="4348480"/>
                  </a:lnTo>
                  <a:close/>
                </a:path>
              </a:pathLst>
            </a:custGeom>
            <a:solidFill>
              <a:srgbClr val="93A4D8"/>
            </a:solidFill>
          </p:spPr>
        </p:sp>
        <p:sp>
          <p:nvSpPr>
            <p:cNvPr id="8" name="Freeform 8"/>
            <p:cNvSpPr/>
            <p:nvPr/>
          </p:nvSpPr>
          <p:spPr>
            <a:xfrm>
              <a:off x="3460750" y="4349750"/>
              <a:ext cx="1059180" cy="96520"/>
            </a:xfrm>
            <a:custGeom>
              <a:avLst/>
              <a:gdLst/>
              <a:ahLst/>
              <a:cxnLst/>
              <a:rect l="l" t="t" r="r" b="b"/>
              <a:pathLst>
                <a:path w="1059180" h="96520">
                  <a:moveTo>
                    <a:pt x="96520" y="96520"/>
                  </a:moveTo>
                  <a:lnTo>
                    <a:pt x="963930" y="96520"/>
                  </a:lnTo>
                  <a:cubicBezTo>
                    <a:pt x="1017270" y="96520"/>
                    <a:pt x="1059180" y="53340"/>
                    <a:pt x="1059180" y="1270"/>
                  </a:cubicBezTo>
                  <a:lnTo>
                    <a:pt x="1059180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53340"/>
                    <a:pt x="43180" y="96520"/>
                    <a:pt x="96520" y="96520"/>
                  </a:cubicBezTo>
                  <a:close/>
                </a:path>
              </a:pathLst>
            </a:custGeom>
            <a:solidFill>
              <a:srgbClr val="2E2562"/>
            </a:solidFill>
          </p:spPr>
        </p:sp>
        <p:sp>
          <p:nvSpPr>
            <p:cNvPr id="9" name="Freeform 9"/>
            <p:cNvSpPr/>
            <p:nvPr/>
          </p:nvSpPr>
          <p:spPr>
            <a:xfrm>
              <a:off x="163830" y="4542790"/>
              <a:ext cx="7654290" cy="35560"/>
            </a:xfrm>
            <a:custGeom>
              <a:avLst/>
              <a:gdLst/>
              <a:ahLst/>
              <a:cxnLst/>
              <a:rect l="l" t="t" r="r" b="b"/>
              <a:pathLst>
                <a:path w="7654290" h="35560">
                  <a:moveTo>
                    <a:pt x="0" y="0"/>
                  </a:moveTo>
                  <a:cubicBezTo>
                    <a:pt x="0" y="20320"/>
                    <a:pt x="16510" y="35560"/>
                    <a:pt x="35560" y="35560"/>
                  </a:cubicBezTo>
                  <a:lnTo>
                    <a:pt x="7618730" y="35560"/>
                  </a:lnTo>
                  <a:cubicBezTo>
                    <a:pt x="7639050" y="35560"/>
                    <a:pt x="7654290" y="19050"/>
                    <a:pt x="765429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E2562"/>
            </a:solidFill>
          </p:spPr>
        </p:sp>
      </p:grpSp>
      <p:pic>
        <p:nvPicPr>
          <p:cNvPr id="11" name="Picture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10267331" y="-322763"/>
            <a:ext cx="2476607" cy="2399213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-551372" y="-304887"/>
            <a:ext cx="2476607" cy="2399213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65670"/>
          <a:stretch>
            <a:fillRect/>
          </a:stretch>
        </p:blipFill>
        <p:spPr>
          <a:xfrm>
            <a:off x="0" y="1349367"/>
            <a:ext cx="1088737" cy="1764468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9835532" y="179791"/>
            <a:ext cx="556136" cy="581511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r="50836"/>
          <a:stretch>
            <a:fillRect/>
          </a:stretch>
        </p:blipFill>
        <p:spPr>
          <a:xfrm>
            <a:off x="11155529" y="1083675"/>
            <a:ext cx="1036471" cy="1985551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8611959" y="792779"/>
            <a:ext cx="820635" cy="805715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>
            <a:fillRect/>
          </a:stretch>
        </p:blipFill>
        <p:spPr>
          <a:xfrm rot="8809597">
            <a:off x="1708398" y="71473"/>
            <a:ext cx="1244105" cy="242035"/>
          </a:xfrm>
          <a:prstGeom prst="rect">
            <a:avLst/>
          </a:prstGeom>
        </p:spPr>
      </p:pic>
      <p:pic>
        <p:nvPicPr>
          <p:cNvPr id="20" name="Tập viết - Chữ Ch (online-video-cutter.com)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2580192" y="2094326"/>
            <a:ext cx="7031617" cy="4178981"/>
          </a:xfrm>
          <a:prstGeom prst="rect">
            <a:avLst/>
          </a:prstGeom>
        </p:spPr>
      </p:pic>
      <p:sp>
        <p:nvSpPr>
          <p:cNvPr id="21" name="Rectangle 20"/>
          <p:cNvSpPr/>
          <p:nvPr/>
        </p:nvSpPr>
        <p:spPr>
          <a:xfrm>
            <a:off x="4313301" y="849318"/>
            <a:ext cx="3565400" cy="5027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609630"/>
            <a:r>
              <a:rPr lang="en-US" sz="2667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Cách</a:t>
            </a:r>
            <a:r>
              <a:rPr lang="en-US" sz="2667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 </a:t>
            </a:r>
            <a:r>
              <a:rPr lang="en-US" sz="2667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viết</a:t>
            </a:r>
            <a:r>
              <a:rPr lang="en-US" sz="2667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 </a:t>
            </a:r>
            <a:r>
              <a:rPr lang="en-US" sz="2667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chữ</a:t>
            </a:r>
            <a:r>
              <a:rPr lang="en-US" sz="2667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 </a:t>
            </a:r>
            <a:r>
              <a:rPr lang="en-US" sz="2667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hoa</a:t>
            </a:r>
            <a:r>
              <a:rPr lang="en-US" sz="2667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 </a:t>
            </a:r>
            <a:r>
              <a:rPr lang="en-US" sz="2667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Ch</a:t>
            </a:r>
            <a:endParaRPr lang="en-US" sz="2667" dirty="0">
              <a:solidFill>
                <a:srgbClr val="C0504D">
                  <a:lumMod val="75000"/>
                </a:srgbClr>
              </a:solidFill>
              <a:latin typeface="HP001 4H" panose="020B06030503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2503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49" t="21875" r="11602" b="23436"/>
          <a:stretch/>
        </p:blipFill>
        <p:spPr>
          <a:xfrm>
            <a:off x="7006827" y="1712499"/>
            <a:ext cx="4769396" cy="3900902"/>
          </a:xfrm>
          <a:prstGeom prst="rect">
            <a:avLst/>
          </a:prstGeom>
        </p:spPr>
      </p:pic>
      <p:sp>
        <p:nvSpPr>
          <p:cNvPr id="3" name="Rectangle 47"/>
          <p:cNvSpPr>
            <a:spLocks noChangeArrowheads="1"/>
          </p:cNvSpPr>
          <p:nvPr/>
        </p:nvSpPr>
        <p:spPr bwMode="auto">
          <a:xfrm>
            <a:off x="574823" y="1712499"/>
            <a:ext cx="5791200" cy="707886"/>
          </a:xfrm>
          <a:prstGeom prst="rect">
            <a:avLst/>
          </a:prstGeom>
          <a:solidFill>
            <a:schemeClr val="bg1">
              <a:lumMod val="95000"/>
              <a:alpha val="89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609630">
              <a:defRPr/>
            </a:pP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-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Chữ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hoa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HP001 4H" panose="020B0603050302020204" pitchFamily="34" charset="0"/>
              </a:rPr>
              <a:t>A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cao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mấy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ô li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và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được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tạo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bởi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mấy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?</a:t>
            </a:r>
            <a:r>
              <a:rPr lang="en-US" sz="2133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Đó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là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những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nào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?</a:t>
            </a:r>
          </a:p>
        </p:txBody>
      </p:sp>
      <p:sp>
        <p:nvSpPr>
          <p:cNvPr id="4" name="Rectangle 28"/>
          <p:cNvSpPr>
            <a:spLocks noChangeArrowheads="1"/>
          </p:cNvSpPr>
          <p:nvPr/>
        </p:nvSpPr>
        <p:spPr bwMode="auto">
          <a:xfrm>
            <a:off x="3622113" y="3344300"/>
            <a:ext cx="1676400" cy="379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 defTabSz="609630">
              <a:defRPr/>
            </a:pP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Gồm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3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:</a:t>
            </a:r>
          </a:p>
        </p:txBody>
      </p:sp>
      <p:sp>
        <p:nvSpPr>
          <p:cNvPr id="5" name="Rectangle 37"/>
          <p:cNvSpPr>
            <a:spLocks noChangeArrowheads="1"/>
          </p:cNvSpPr>
          <p:nvPr/>
        </p:nvSpPr>
        <p:spPr bwMode="auto">
          <a:xfrm>
            <a:off x="3530963" y="3675716"/>
            <a:ext cx="3315336" cy="95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609630">
              <a:defRPr/>
            </a:pP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-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1: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Gần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giống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móc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ngược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(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trái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)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nhưng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nghiêng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về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bên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phải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và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hơi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lượn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ở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phía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trên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;</a:t>
            </a:r>
          </a:p>
        </p:txBody>
      </p:sp>
      <p:sp>
        <p:nvSpPr>
          <p:cNvPr id="6" name="Rectangle 29"/>
          <p:cNvSpPr>
            <a:spLocks noChangeArrowheads="1"/>
          </p:cNvSpPr>
          <p:nvPr/>
        </p:nvSpPr>
        <p:spPr bwMode="auto">
          <a:xfrm>
            <a:off x="3489768" y="4614885"/>
            <a:ext cx="2914953" cy="6669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 defTabSz="609630">
              <a:defRPr/>
            </a:pP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-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2: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móc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ngược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phải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;</a:t>
            </a:r>
          </a:p>
        </p:txBody>
      </p:sp>
      <p:sp>
        <p:nvSpPr>
          <p:cNvPr id="7" name="Rectangle 52"/>
          <p:cNvSpPr>
            <a:spLocks noChangeArrowheads="1"/>
          </p:cNvSpPr>
          <p:nvPr/>
        </p:nvSpPr>
        <p:spPr bwMode="auto">
          <a:xfrm>
            <a:off x="3470423" y="5281862"/>
            <a:ext cx="2895600" cy="379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 defTabSz="609630">
              <a:defRPr/>
            </a:pP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- 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3: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Lượn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ngang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.</a:t>
            </a:r>
          </a:p>
        </p:txBody>
      </p:sp>
      <p:pic>
        <p:nvPicPr>
          <p:cNvPr id="9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188776">
            <a:off x="80849" y="5701527"/>
            <a:ext cx="1640431" cy="763546"/>
          </a:xfrm>
          <a:prstGeom prst="rect">
            <a:avLst/>
          </a:prstGeom>
        </p:spPr>
      </p:pic>
      <p:pic>
        <p:nvPicPr>
          <p:cNvPr id="10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409850" y="-785924"/>
            <a:ext cx="2370031" cy="2511594"/>
          </a:xfrm>
          <a:prstGeom prst="rect">
            <a:avLst/>
          </a:prstGeom>
        </p:spPr>
      </p:pic>
      <p:pic>
        <p:nvPicPr>
          <p:cNvPr id="11" name="Picture 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rot="3048146">
            <a:off x="9944481" y="-414226"/>
            <a:ext cx="2451431" cy="2050009"/>
          </a:xfrm>
          <a:prstGeom prst="rect">
            <a:avLst/>
          </a:prstGeom>
        </p:spPr>
      </p:pic>
      <p:pic>
        <p:nvPicPr>
          <p:cNvPr id="12" name="Picture 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1411729" y="1387204"/>
            <a:ext cx="981901" cy="964049"/>
          </a:xfrm>
          <a:prstGeom prst="rect">
            <a:avLst/>
          </a:prstGeom>
        </p:spPr>
      </p:pic>
      <p:pic>
        <p:nvPicPr>
          <p:cNvPr id="13" name="Picture 1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-2422996">
            <a:off x="10685985" y="5701527"/>
            <a:ext cx="1640431" cy="763546"/>
          </a:xfrm>
          <a:prstGeom prst="rect">
            <a:avLst/>
          </a:prstGeom>
        </p:spPr>
      </p:pic>
      <p:pic>
        <p:nvPicPr>
          <p:cNvPr id="16" name="Picture 1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t="40035"/>
          <a:stretch>
            <a:fillRect/>
          </a:stretch>
        </p:blipFill>
        <p:spPr>
          <a:xfrm>
            <a:off x="574824" y="2471952"/>
            <a:ext cx="5791200" cy="226882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4011936" y="372941"/>
            <a:ext cx="41681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609630">
              <a:defRPr/>
            </a:pP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400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82A7A41-A440-4DC1-B94E-1A37EEE3233C}"/>
              </a:ext>
            </a:extLst>
          </p:cNvPr>
          <p:cNvSpPr txBox="1"/>
          <p:nvPr/>
        </p:nvSpPr>
        <p:spPr>
          <a:xfrm>
            <a:off x="731520" y="3276556"/>
            <a:ext cx="1460805" cy="666977"/>
          </a:xfrm>
          <a:prstGeom prst="rect">
            <a:avLst/>
          </a:prstGeom>
          <a:noFill/>
          <a:ln w="19050">
            <a:solidFill>
              <a:schemeClr val="accent4">
                <a:lumMod val="75000"/>
              </a:schemeClr>
            </a:solidFill>
            <a:prstDash val="lgDash"/>
            <a:extLst>
              <a:ext uri="{C807C97D-BFC1-408E-A445-0C87EB9F89A2}">
                <ask:lineSketchStyleProps xmlns:ask="http://schemas.microsoft.com/office/drawing/2018/sketchyshapes" sd="2445961186">
                  <a:custGeom>
                    <a:avLst/>
                    <a:gdLst>
                      <a:gd name="connsiteX0" fmla="*/ 0 w 2152922"/>
                      <a:gd name="connsiteY0" fmla="*/ 0 h 830997"/>
                      <a:gd name="connsiteX1" fmla="*/ 538231 w 2152922"/>
                      <a:gd name="connsiteY1" fmla="*/ 0 h 830997"/>
                      <a:gd name="connsiteX2" fmla="*/ 1097990 w 2152922"/>
                      <a:gd name="connsiteY2" fmla="*/ 0 h 830997"/>
                      <a:gd name="connsiteX3" fmla="*/ 1614692 w 2152922"/>
                      <a:gd name="connsiteY3" fmla="*/ 0 h 830997"/>
                      <a:gd name="connsiteX4" fmla="*/ 2152922 w 2152922"/>
                      <a:gd name="connsiteY4" fmla="*/ 0 h 830997"/>
                      <a:gd name="connsiteX5" fmla="*/ 2152922 w 2152922"/>
                      <a:gd name="connsiteY5" fmla="*/ 398879 h 830997"/>
                      <a:gd name="connsiteX6" fmla="*/ 2152922 w 2152922"/>
                      <a:gd name="connsiteY6" fmla="*/ 830997 h 830997"/>
                      <a:gd name="connsiteX7" fmla="*/ 1679279 w 2152922"/>
                      <a:gd name="connsiteY7" fmla="*/ 830997 h 830997"/>
                      <a:gd name="connsiteX8" fmla="*/ 1119519 w 2152922"/>
                      <a:gd name="connsiteY8" fmla="*/ 830997 h 830997"/>
                      <a:gd name="connsiteX9" fmla="*/ 538231 w 2152922"/>
                      <a:gd name="connsiteY9" fmla="*/ 830997 h 830997"/>
                      <a:gd name="connsiteX10" fmla="*/ 0 w 2152922"/>
                      <a:gd name="connsiteY10" fmla="*/ 830997 h 830997"/>
                      <a:gd name="connsiteX11" fmla="*/ 0 w 2152922"/>
                      <a:gd name="connsiteY11" fmla="*/ 423808 h 830997"/>
                      <a:gd name="connsiteX12" fmla="*/ 0 w 2152922"/>
                      <a:gd name="connsiteY12" fmla="*/ 0 h 830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2922" h="830997" extrusionOk="0">
                        <a:moveTo>
                          <a:pt x="0" y="0"/>
                        </a:moveTo>
                        <a:cubicBezTo>
                          <a:pt x="267738" y="-61193"/>
                          <a:pt x="359108" y="34136"/>
                          <a:pt x="538231" y="0"/>
                        </a:cubicBezTo>
                        <a:cubicBezTo>
                          <a:pt x="717354" y="-34136"/>
                          <a:pt x="849982" y="64939"/>
                          <a:pt x="1097990" y="0"/>
                        </a:cubicBezTo>
                        <a:cubicBezTo>
                          <a:pt x="1345998" y="-64939"/>
                          <a:pt x="1426580" y="17580"/>
                          <a:pt x="1614692" y="0"/>
                        </a:cubicBezTo>
                        <a:cubicBezTo>
                          <a:pt x="1802804" y="-17580"/>
                          <a:pt x="1955372" y="13677"/>
                          <a:pt x="2152922" y="0"/>
                        </a:cubicBezTo>
                        <a:cubicBezTo>
                          <a:pt x="2185464" y="153093"/>
                          <a:pt x="2149169" y="235104"/>
                          <a:pt x="2152922" y="398879"/>
                        </a:cubicBezTo>
                        <a:cubicBezTo>
                          <a:pt x="2156675" y="562654"/>
                          <a:pt x="2116883" y="728844"/>
                          <a:pt x="2152922" y="830997"/>
                        </a:cubicBezTo>
                        <a:cubicBezTo>
                          <a:pt x="1927359" y="857068"/>
                          <a:pt x="1817129" y="829441"/>
                          <a:pt x="1679279" y="830997"/>
                        </a:cubicBezTo>
                        <a:cubicBezTo>
                          <a:pt x="1541429" y="832553"/>
                          <a:pt x="1242783" y="795572"/>
                          <a:pt x="1119519" y="830997"/>
                        </a:cubicBezTo>
                        <a:cubicBezTo>
                          <a:pt x="996255" y="866422"/>
                          <a:pt x="754985" y="823534"/>
                          <a:pt x="538231" y="830997"/>
                        </a:cubicBezTo>
                        <a:cubicBezTo>
                          <a:pt x="321477" y="838460"/>
                          <a:pt x="136862" y="821138"/>
                          <a:pt x="0" y="830997"/>
                        </a:cubicBezTo>
                        <a:cubicBezTo>
                          <a:pt x="-28284" y="658887"/>
                          <a:pt x="16161" y="588705"/>
                          <a:pt x="0" y="423808"/>
                        </a:cubicBezTo>
                        <a:cubicBezTo>
                          <a:pt x="-16161" y="258911"/>
                          <a:pt x="16164" y="170625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609630"/>
            <a:r>
              <a:rPr lang="en-US" sz="18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18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18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67" dirty="0">
                <a:solidFill>
                  <a:prstClr val="black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A</a:t>
            </a:r>
            <a:r>
              <a:rPr lang="en-US" sz="18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 defTabSz="609630"/>
            <a:r>
              <a:rPr lang="en-US" sz="18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18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2,5 ô li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140767" y="3305660"/>
            <a:ext cx="3677968" cy="2561740"/>
          </a:xfrm>
          <a:prstGeom prst="rect">
            <a:avLst/>
          </a:prstGeom>
          <a:noFill/>
          <a:ln>
            <a:solidFill>
              <a:schemeClr val="accent4">
                <a:lumMod val="75000"/>
              </a:schemeClr>
            </a:solidFill>
            <a:prstDash val="lgDash"/>
          </a:ln>
        </p:spPr>
        <p:txBody>
          <a:bodyPr wrap="square" rtlCol="0">
            <a:spAutoFit/>
          </a:bodyPr>
          <a:lstStyle/>
          <a:p>
            <a:pPr defTabSz="609630"/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Arrow: Down 29">
            <a:extLst>
              <a:ext uri="{FF2B5EF4-FFF2-40B4-BE49-F238E27FC236}">
                <a16:creationId xmlns:a16="http://schemas.microsoft.com/office/drawing/2014/main" id="{5C5A760F-F3C0-45D8-802A-C982BBBD19AB}"/>
              </a:ext>
            </a:extLst>
          </p:cNvPr>
          <p:cNvSpPr/>
          <p:nvPr/>
        </p:nvSpPr>
        <p:spPr>
          <a:xfrm>
            <a:off x="4995345" y="2768006"/>
            <a:ext cx="193287" cy="312729"/>
          </a:xfrm>
          <a:prstGeom prst="downArrow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" name="Arrow: Down 29">
            <a:extLst>
              <a:ext uri="{FF2B5EF4-FFF2-40B4-BE49-F238E27FC236}">
                <a16:creationId xmlns:a16="http://schemas.microsoft.com/office/drawing/2014/main" id="{5C5A760F-F3C0-45D8-802A-C982BBBD19AB}"/>
              </a:ext>
            </a:extLst>
          </p:cNvPr>
          <p:cNvSpPr/>
          <p:nvPr/>
        </p:nvSpPr>
        <p:spPr>
          <a:xfrm>
            <a:off x="1281397" y="2784830"/>
            <a:ext cx="193287" cy="312729"/>
          </a:xfrm>
          <a:prstGeom prst="downArrow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61345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17" grpId="0"/>
      <p:bldP spid="19" grpId="0" animBg="1"/>
      <p:bldP spid="20" grpId="0" animBg="1"/>
      <p:bldP spid="21" grpId="0" animBg="1"/>
      <p:bldP spid="2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784263" y="3429000"/>
            <a:ext cx="1240675" cy="3429000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3532" r="3001" b="64850"/>
          <a:stretch>
            <a:fillRect/>
          </a:stretch>
        </p:blipFill>
        <p:spPr>
          <a:xfrm>
            <a:off x="1925235" y="5501248"/>
            <a:ext cx="8341531" cy="1356753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l="379" t="2518"/>
          <a:stretch>
            <a:fillRect/>
          </a:stretch>
        </p:blipFill>
        <p:spPr>
          <a:xfrm>
            <a:off x="-341175" y="3429000"/>
            <a:ext cx="2593151" cy="3429000"/>
          </a:xfrm>
          <a:prstGeom prst="rect">
            <a:avLst/>
          </a:prstGeom>
        </p:spPr>
      </p:pic>
      <p:grpSp>
        <p:nvGrpSpPr>
          <p:cNvPr id="5" name="Group 5"/>
          <p:cNvGrpSpPr>
            <a:grpSpLocks noChangeAspect="1"/>
          </p:cNvGrpSpPr>
          <p:nvPr/>
        </p:nvGrpSpPr>
        <p:grpSpPr>
          <a:xfrm>
            <a:off x="2506289" y="1122817"/>
            <a:ext cx="7179423" cy="5628160"/>
            <a:chOff x="-15173" y="-15653"/>
            <a:chExt cx="7981950" cy="4594003"/>
          </a:xfrm>
        </p:grpSpPr>
        <p:sp>
          <p:nvSpPr>
            <p:cNvPr id="6" name="Freeform 6"/>
            <p:cNvSpPr/>
            <p:nvPr/>
          </p:nvSpPr>
          <p:spPr>
            <a:xfrm>
              <a:off x="420640" y="7207"/>
              <a:ext cx="7176321" cy="4326890"/>
            </a:xfrm>
            <a:custGeom>
              <a:avLst/>
              <a:gdLst/>
              <a:ahLst/>
              <a:cxnLst/>
              <a:rect l="l" t="t" r="r" b="b"/>
              <a:pathLst>
                <a:path w="6451600" h="4326890">
                  <a:moveTo>
                    <a:pt x="6224270" y="0"/>
                  </a:moveTo>
                  <a:lnTo>
                    <a:pt x="226060" y="0"/>
                  </a:lnTo>
                  <a:cubicBezTo>
                    <a:pt x="101600" y="0"/>
                    <a:pt x="0" y="101600"/>
                    <a:pt x="0" y="226060"/>
                  </a:cubicBezTo>
                  <a:lnTo>
                    <a:pt x="0" y="4326890"/>
                  </a:lnTo>
                  <a:lnTo>
                    <a:pt x="6451601" y="4326890"/>
                  </a:lnTo>
                  <a:lnTo>
                    <a:pt x="6451601" y="226060"/>
                  </a:lnTo>
                  <a:cubicBezTo>
                    <a:pt x="6450331" y="101600"/>
                    <a:pt x="6348731" y="0"/>
                    <a:pt x="6224270" y="0"/>
                  </a:cubicBezTo>
                  <a:close/>
                  <a:moveTo>
                    <a:pt x="6252210" y="4043680"/>
                  </a:moveTo>
                  <a:lnTo>
                    <a:pt x="196851" y="4043680"/>
                  </a:lnTo>
                  <a:lnTo>
                    <a:pt x="196851" y="255270"/>
                  </a:lnTo>
                  <a:lnTo>
                    <a:pt x="6252210" y="255270"/>
                  </a:lnTo>
                  <a:lnTo>
                    <a:pt x="6252210" y="4043680"/>
                  </a:lnTo>
                  <a:close/>
                </a:path>
              </a:pathLst>
            </a:custGeom>
            <a:solidFill>
              <a:srgbClr val="000000"/>
            </a:solidFill>
          </p:spPr>
        </p:sp>
        <p:sp>
          <p:nvSpPr>
            <p:cNvPr id="7" name="Freeform 7"/>
            <p:cNvSpPr/>
            <p:nvPr/>
          </p:nvSpPr>
          <p:spPr>
            <a:xfrm>
              <a:off x="-15173" y="-15653"/>
              <a:ext cx="7981950" cy="4542790"/>
            </a:xfrm>
            <a:custGeom>
              <a:avLst/>
              <a:gdLst/>
              <a:ahLst/>
              <a:cxnLst/>
              <a:rect l="l" t="t" r="r" b="b"/>
              <a:pathLst>
                <a:path w="7981950" h="4542790">
                  <a:moveTo>
                    <a:pt x="7239000" y="4348480"/>
                  </a:moveTo>
                  <a:lnTo>
                    <a:pt x="7239000" y="243840"/>
                  </a:lnTo>
                  <a:cubicBezTo>
                    <a:pt x="7239000" y="109220"/>
                    <a:pt x="7129780" y="0"/>
                    <a:pt x="6995160" y="0"/>
                  </a:cubicBezTo>
                  <a:lnTo>
                    <a:pt x="985520" y="0"/>
                  </a:lnTo>
                  <a:cubicBezTo>
                    <a:pt x="852170" y="0"/>
                    <a:pt x="742950" y="109220"/>
                    <a:pt x="742950" y="243840"/>
                  </a:cubicBezTo>
                  <a:lnTo>
                    <a:pt x="742950" y="4349750"/>
                  </a:lnTo>
                  <a:lnTo>
                    <a:pt x="0" y="4349750"/>
                  </a:lnTo>
                  <a:lnTo>
                    <a:pt x="0" y="4447540"/>
                  </a:lnTo>
                  <a:cubicBezTo>
                    <a:pt x="0" y="4500880"/>
                    <a:pt x="43180" y="4542790"/>
                    <a:pt x="95250" y="4542790"/>
                  </a:cubicBezTo>
                  <a:lnTo>
                    <a:pt x="7886700" y="4542790"/>
                  </a:lnTo>
                  <a:cubicBezTo>
                    <a:pt x="7940040" y="4542790"/>
                    <a:pt x="7981950" y="4499610"/>
                    <a:pt x="7981950" y="4447540"/>
                  </a:cubicBezTo>
                  <a:lnTo>
                    <a:pt x="7981950" y="4349750"/>
                  </a:lnTo>
                  <a:lnTo>
                    <a:pt x="7239000" y="4349750"/>
                  </a:lnTo>
                  <a:close/>
                  <a:moveTo>
                    <a:pt x="4519930" y="4348480"/>
                  </a:moveTo>
                  <a:lnTo>
                    <a:pt x="4519930" y="4349750"/>
                  </a:lnTo>
                  <a:cubicBezTo>
                    <a:pt x="4519930" y="4403090"/>
                    <a:pt x="4476750" y="4445000"/>
                    <a:pt x="4424680" y="4445000"/>
                  </a:cubicBezTo>
                  <a:lnTo>
                    <a:pt x="3557270" y="4445000"/>
                  </a:lnTo>
                  <a:cubicBezTo>
                    <a:pt x="3503930" y="4445000"/>
                    <a:pt x="3462020" y="4401820"/>
                    <a:pt x="3462020" y="4349750"/>
                  </a:cubicBezTo>
                  <a:lnTo>
                    <a:pt x="3462020" y="4348480"/>
                  </a:lnTo>
                  <a:lnTo>
                    <a:pt x="765810" y="4348480"/>
                  </a:lnTo>
                  <a:lnTo>
                    <a:pt x="765810" y="247650"/>
                  </a:lnTo>
                  <a:cubicBezTo>
                    <a:pt x="765810" y="123190"/>
                    <a:pt x="867410" y="21590"/>
                    <a:pt x="991870" y="21590"/>
                  </a:cubicBezTo>
                  <a:lnTo>
                    <a:pt x="6990080" y="21590"/>
                  </a:lnTo>
                  <a:cubicBezTo>
                    <a:pt x="7114539" y="21590"/>
                    <a:pt x="7216139" y="123190"/>
                    <a:pt x="7216139" y="247650"/>
                  </a:cubicBezTo>
                  <a:lnTo>
                    <a:pt x="7216139" y="4348480"/>
                  </a:lnTo>
                  <a:lnTo>
                    <a:pt x="4519930" y="4348480"/>
                  </a:lnTo>
                  <a:close/>
                </a:path>
              </a:pathLst>
            </a:custGeom>
            <a:solidFill>
              <a:srgbClr val="93A4D8"/>
            </a:solidFill>
          </p:spPr>
        </p:sp>
        <p:sp>
          <p:nvSpPr>
            <p:cNvPr id="8" name="Freeform 8"/>
            <p:cNvSpPr/>
            <p:nvPr/>
          </p:nvSpPr>
          <p:spPr>
            <a:xfrm>
              <a:off x="3460750" y="4349750"/>
              <a:ext cx="1059180" cy="96520"/>
            </a:xfrm>
            <a:custGeom>
              <a:avLst/>
              <a:gdLst/>
              <a:ahLst/>
              <a:cxnLst/>
              <a:rect l="l" t="t" r="r" b="b"/>
              <a:pathLst>
                <a:path w="1059180" h="96520">
                  <a:moveTo>
                    <a:pt x="96520" y="96520"/>
                  </a:moveTo>
                  <a:lnTo>
                    <a:pt x="963930" y="96520"/>
                  </a:lnTo>
                  <a:cubicBezTo>
                    <a:pt x="1017270" y="96520"/>
                    <a:pt x="1059180" y="53340"/>
                    <a:pt x="1059180" y="1270"/>
                  </a:cubicBezTo>
                  <a:lnTo>
                    <a:pt x="1059180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53340"/>
                    <a:pt x="43180" y="96520"/>
                    <a:pt x="96520" y="96520"/>
                  </a:cubicBezTo>
                  <a:close/>
                </a:path>
              </a:pathLst>
            </a:custGeom>
            <a:solidFill>
              <a:srgbClr val="2E2562"/>
            </a:solidFill>
          </p:spPr>
        </p:sp>
        <p:sp>
          <p:nvSpPr>
            <p:cNvPr id="9" name="Freeform 9"/>
            <p:cNvSpPr/>
            <p:nvPr/>
          </p:nvSpPr>
          <p:spPr>
            <a:xfrm>
              <a:off x="163830" y="4542790"/>
              <a:ext cx="7654290" cy="35560"/>
            </a:xfrm>
            <a:custGeom>
              <a:avLst/>
              <a:gdLst/>
              <a:ahLst/>
              <a:cxnLst/>
              <a:rect l="l" t="t" r="r" b="b"/>
              <a:pathLst>
                <a:path w="7654290" h="35560">
                  <a:moveTo>
                    <a:pt x="0" y="0"/>
                  </a:moveTo>
                  <a:cubicBezTo>
                    <a:pt x="0" y="20320"/>
                    <a:pt x="16510" y="35560"/>
                    <a:pt x="35560" y="35560"/>
                  </a:cubicBezTo>
                  <a:lnTo>
                    <a:pt x="7618730" y="35560"/>
                  </a:lnTo>
                  <a:cubicBezTo>
                    <a:pt x="7639050" y="35560"/>
                    <a:pt x="7654290" y="19050"/>
                    <a:pt x="765429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E2562"/>
            </a:solidFill>
          </p:spPr>
        </p:sp>
      </p:grpSp>
      <p:pic>
        <p:nvPicPr>
          <p:cNvPr id="11" name="Picture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10267331" y="-322763"/>
            <a:ext cx="2476607" cy="2399213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-551938" y="-322763"/>
            <a:ext cx="2476607" cy="2399213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65670"/>
          <a:stretch>
            <a:fillRect/>
          </a:stretch>
        </p:blipFill>
        <p:spPr>
          <a:xfrm>
            <a:off x="0" y="1349367"/>
            <a:ext cx="1088737" cy="1764468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9835532" y="179791"/>
            <a:ext cx="556136" cy="581511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r="50836"/>
          <a:stretch>
            <a:fillRect/>
          </a:stretch>
        </p:blipFill>
        <p:spPr>
          <a:xfrm>
            <a:off x="11155529" y="1083675"/>
            <a:ext cx="1036471" cy="1985551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8965069" y="564436"/>
            <a:ext cx="820635" cy="805715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>
            <a:fillRect/>
          </a:stretch>
        </p:blipFill>
        <p:spPr>
          <a:xfrm rot="8809597">
            <a:off x="1708398" y="71473"/>
            <a:ext cx="1244105" cy="242035"/>
          </a:xfrm>
          <a:prstGeom prst="rect">
            <a:avLst/>
          </a:prstGeom>
        </p:spPr>
      </p:pic>
      <p:pic>
        <p:nvPicPr>
          <p:cNvPr id="20" name="chu A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3093832" y="1451850"/>
            <a:ext cx="6038185" cy="4673999"/>
          </a:xfrm>
          <a:prstGeom prst="rect">
            <a:avLst/>
          </a:prstGeom>
        </p:spPr>
      </p:pic>
      <p:sp>
        <p:nvSpPr>
          <p:cNvPr id="21" name="Rectangle 20"/>
          <p:cNvSpPr/>
          <p:nvPr/>
        </p:nvSpPr>
        <p:spPr>
          <a:xfrm>
            <a:off x="4544134" y="470547"/>
            <a:ext cx="310373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609630"/>
            <a:r>
              <a:rPr lang="en-US" sz="2400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Cách</a:t>
            </a:r>
            <a:r>
              <a:rPr lang="en-US" sz="2400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 </a:t>
            </a:r>
            <a:r>
              <a:rPr lang="en-US" sz="2400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viết</a:t>
            </a:r>
            <a:r>
              <a:rPr lang="en-US" sz="2400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 </a:t>
            </a:r>
            <a:r>
              <a:rPr lang="en-US" sz="2400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chữ</a:t>
            </a:r>
            <a:r>
              <a:rPr lang="en-US" sz="2400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 </a:t>
            </a:r>
            <a:r>
              <a:rPr lang="en-US" sz="2400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hoa</a:t>
            </a:r>
            <a:r>
              <a:rPr lang="en-US" sz="2400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</a:rPr>
              <a:t> A</a:t>
            </a:r>
          </a:p>
        </p:txBody>
      </p:sp>
      <p:pic>
        <p:nvPicPr>
          <p:cNvPr id="2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885863" y="3530600"/>
            <a:ext cx="1240675" cy="3429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692" b="1627"/>
          <a:stretch>
            <a:fillRect/>
          </a:stretch>
        </p:blipFill>
        <p:spPr>
          <a:xfrm rot="-10800000">
            <a:off x="-157343" y="4722959"/>
            <a:ext cx="1760590" cy="2888399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4081"/>
          <a:stretch>
            <a:fillRect/>
          </a:stretch>
        </p:blipFill>
        <p:spPr>
          <a:xfrm rot="-10800000" flipH="1">
            <a:off x="764520" y="6069992"/>
            <a:ext cx="1677453" cy="794963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8100000">
            <a:off x="11041869" y="-127834"/>
            <a:ext cx="1087847" cy="1542051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t="48200"/>
          <a:stretch>
            <a:fillRect/>
          </a:stretch>
        </p:blipFill>
        <p:spPr>
          <a:xfrm rot="-5400000">
            <a:off x="-479204" y="4709569"/>
            <a:ext cx="1834270" cy="855128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959218">
            <a:off x="7824804" y="5836921"/>
            <a:ext cx="1126989" cy="670559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-1444062">
            <a:off x="2259751" y="631592"/>
            <a:ext cx="1079529" cy="210017"/>
          </a:xfrm>
          <a:prstGeom prst="rect">
            <a:avLst/>
          </a:prstGeom>
        </p:spPr>
      </p:pic>
      <p:pic>
        <p:nvPicPr>
          <p:cNvPr id="19" name="Picture 1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t="40035"/>
          <a:stretch>
            <a:fillRect/>
          </a:stretch>
        </p:blipFill>
        <p:spPr>
          <a:xfrm>
            <a:off x="404839" y="1868891"/>
            <a:ext cx="6072919" cy="247757"/>
          </a:xfrm>
          <a:prstGeom prst="rect">
            <a:avLst/>
          </a:prstGeom>
        </p:spPr>
      </p:pic>
      <p:pic>
        <p:nvPicPr>
          <p:cNvPr id="20" name="Picture 20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10879495" y="5441540"/>
            <a:ext cx="1412596" cy="1523238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1" t="23678" r="12661" b="24369"/>
          <a:stretch/>
        </p:blipFill>
        <p:spPr>
          <a:xfrm>
            <a:off x="7112000" y="1303540"/>
            <a:ext cx="4247201" cy="4391151"/>
          </a:xfrm>
          <a:prstGeom prst="rect">
            <a:avLst/>
          </a:prstGeom>
        </p:spPr>
      </p:pic>
      <p:sp>
        <p:nvSpPr>
          <p:cNvPr id="23" name="Rectangle 47"/>
          <p:cNvSpPr>
            <a:spLocks noChangeArrowheads="1"/>
          </p:cNvSpPr>
          <p:nvPr/>
        </p:nvSpPr>
        <p:spPr bwMode="auto">
          <a:xfrm>
            <a:off x="444097" y="1146609"/>
            <a:ext cx="5994400" cy="707886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609630">
              <a:defRPr/>
            </a:pP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-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Chữ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hoa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HP001 4H" panose="020B0603050302020204" pitchFamily="34" charset="0"/>
              </a:rPr>
              <a:t>V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cao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mấy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ô li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và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được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tạo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bởi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mấy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?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Đó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là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những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nào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?</a:t>
            </a:r>
            <a:r>
              <a:rPr lang="en-US" sz="2133" dirty="0">
                <a:solidFill>
                  <a:prstClr val="black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24" name="Text Box 5"/>
          <p:cNvSpPr txBox="1">
            <a:spLocks noChangeArrowheads="1"/>
          </p:cNvSpPr>
          <p:nvPr/>
        </p:nvSpPr>
        <p:spPr bwMode="auto">
          <a:xfrm>
            <a:off x="3332760" y="3055977"/>
            <a:ext cx="2864840" cy="9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defTabSz="609630">
              <a:spcBef>
                <a:spcPct val="50000"/>
              </a:spcBef>
              <a:buNone/>
            </a:pP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+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Nét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1: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kết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hợp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2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nét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cơ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bản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nét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cong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nét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lượn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ngang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3345132" y="4065439"/>
            <a:ext cx="3132625" cy="666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609630">
              <a:spcBef>
                <a:spcPct val="50000"/>
              </a:spcBef>
              <a:buNone/>
            </a:pP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+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Nét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2: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Thẳng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(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hơi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lượn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ở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hai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đầu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).</a:t>
            </a:r>
          </a:p>
        </p:txBody>
      </p:sp>
      <p:sp>
        <p:nvSpPr>
          <p:cNvPr id="26" name="Text Box 7"/>
          <p:cNvSpPr txBox="1">
            <a:spLocks noChangeArrowheads="1"/>
          </p:cNvSpPr>
          <p:nvPr/>
        </p:nvSpPr>
        <p:spPr bwMode="auto">
          <a:xfrm>
            <a:off x="3345132" y="4790211"/>
            <a:ext cx="2946658" cy="666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609630">
              <a:spcBef>
                <a:spcPct val="50000"/>
              </a:spcBef>
              <a:buNone/>
            </a:pPr>
            <a:r>
              <a:rPr lang="en-US" altLang="en-US" sz="1867" b="1" dirty="0">
                <a:solidFill>
                  <a:prstClr val="black"/>
                </a:solidFill>
                <a:latin typeface="Times New Roman" panose="02020603050405020304" pitchFamily="18" charset="0"/>
              </a:rPr>
              <a:t>+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Nét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3: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Nét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móc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xuôi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lượn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ở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phía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867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dưới</a:t>
            </a:r>
            <a:r>
              <a:rPr lang="en-US" altLang="en-US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27" name="Rectangle 47"/>
          <p:cNvSpPr>
            <a:spLocks noChangeArrowheads="1"/>
          </p:cNvSpPr>
          <p:nvPr/>
        </p:nvSpPr>
        <p:spPr bwMode="auto">
          <a:xfrm>
            <a:off x="660400" y="2870199"/>
            <a:ext cx="1593553" cy="954300"/>
          </a:xfrm>
          <a:prstGeom prst="rect">
            <a:avLst/>
          </a:prstGeom>
          <a:noFill/>
          <a:ln w="9525">
            <a:solidFill>
              <a:schemeClr val="accent4">
                <a:lumMod val="75000"/>
              </a:schemeClr>
            </a:solidFill>
            <a:prstDash val="lgDash"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609630">
              <a:defRPr/>
            </a:pPr>
            <a:endParaRPr lang="en-US" sz="1867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 algn="ctr" defTabSz="609630">
              <a:defRPr/>
            </a:pP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-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Chữ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hoa</a:t>
            </a:r>
            <a:r>
              <a:rPr lang="en-US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n-US" sz="1867" dirty="0">
                <a:solidFill>
                  <a:prstClr val="black"/>
                </a:solidFill>
                <a:latin typeface="HP001 4H" panose="020B0603050302020204" pitchFamily="34" charset="0"/>
              </a:rPr>
              <a:t>V </a:t>
            </a:r>
            <a:r>
              <a:rPr lang="en-US" sz="1867" dirty="0" err="1">
                <a:solidFill>
                  <a:prstClr val="black"/>
                </a:solidFill>
                <a:latin typeface="HP001 4H" panose="020B0603050302020204" pitchFamily="34" charset="0"/>
              </a:rPr>
              <a:t>c</a:t>
            </a:r>
            <a:r>
              <a:rPr lang="en-US" sz="1867" dirty="0" err="1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ao</a:t>
            </a:r>
            <a:r>
              <a:rPr lang="vi-VN" sz="1867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2, 5 li rưỡi</a:t>
            </a:r>
            <a:endParaRPr lang="en-US" sz="1867" dirty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267615" y="122521"/>
            <a:ext cx="3656771" cy="4205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609630">
              <a:defRPr/>
            </a:pPr>
            <a:r>
              <a:rPr lang="en-US" sz="2133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133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133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133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133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2133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133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b="1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133" b="1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441297" y="2675111"/>
            <a:ext cx="2400703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630"/>
            <a:r>
              <a:rPr lang="en-US" sz="18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18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lang="en-US" sz="18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nét</a:t>
            </a:r>
            <a:r>
              <a:rPr lang="en-US" sz="18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168353" y="2709751"/>
            <a:ext cx="3394092" cy="2888399"/>
          </a:xfrm>
          <a:prstGeom prst="rect">
            <a:avLst/>
          </a:prstGeom>
          <a:noFill/>
          <a:ln>
            <a:solidFill>
              <a:schemeClr val="accent4">
                <a:lumMod val="75000"/>
              </a:schemeClr>
            </a:solidFill>
            <a:prstDash val="lgDash"/>
          </a:ln>
        </p:spPr>
        <p:txBody>
          <a:bodyPr wrap="square" rtlCol="0">
            <a:spAutoFit/>
          </a:bodyPr>
          <a:lstStyle/>
          <a:p>
            <a:pPr defTabSz="609630"/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Arrow: Down 29">
            <a:extLst>
              <a:ext uri="{FF2B5EF4-FFF2-40B4-BE49-F238E27FC236}">
                <a16:creationId xmlns:a16="http://schemas.microsoft.com/office/drawing/2014/main" id="{5C5A760F-F3C0-45D8-802A-C982BBBD19AB}"/>
              </a:ext>
            </a:extLst>
          </p:cNvPr>
          <p:cNvSpPr/>
          <p:nvPr/>
        </p:nvSpPr>
        <p:spPr>
          <a:xfrm>
            <a:off x="1409959" y="2128946"/>
            <a:ext cx="193287" cy="312729"/>
          </a:xfrm>
          <a:prstGeom prst="downArrow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3" name="Arrow: Down 29">
            <a:extLst>
              <a:ext uri="{FF2B5EF4-FFF2-40B4-BE49-F238E27FC236}">
                <a16:creationId xmlns:a16="http://schemas.microsoft.com/office/drawing/2014/main" id="{5C5A760F-F3C0-45D8-802A-C982BBBD19AB}"/>
              </a:ext>
            </a:extLst>
          </p:cNvPr>
          <p:cNvSpPr/>
          <p:nvPr/>
        </p:nvSpPr>
        <p:spPr>
          <a:xfrm>
            <a:off x="4765181" y="2140874"/>
            <a:ext cx="193287" cy="312729"/>
          </a:xfrm>
          <a:prstGeom prst="downArrow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white"/>
              </a:solidFill>
              <a:latin typeface="Calibri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/>
      <p:bldP spid="25" grpId="0"/>
      <p:bldP spid="26" grpId="0"/>
      <p:bldP spid="27" grpId="0" animBg="1"/>
      <p:bldP spid="28" grpId="0"/>
      <p:bldP spid="29" grpId="0"/>
      <p:bldP spid="31" grpId="0" animBg="1"/>
      <p:bldP spid="32" grpId="0" animBg="1"/>
      <p:bldP spid="3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784263" y="3429000"/>
            <a:ext cx="1240675" cy="3429000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3532" r="3001" b="64850"/>
          <a:stretch>
            <a:fillRect/>
          </a:stretch>
        </p:blipFill>
        <p:spPr>
          <a:xfrm>
            <a:off x="1925235" y="5501248"/>
            <a:ext cx="8341531" cy="1356753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l="379" t="2518"/>
          <a:stretch>
            <a:fillRect/>
          </a:stretch>
        </p:blipFill>
        <p:spPr>
          <a:xfrm>
            <a:off x="-341175" y="3429000"/>
            <a:ext cx="2593151" cy="3429000"/>
          </a:xfrm>
          <a:prstGeom prst="rect">
            <a:avLst/>
          </a:prstGeom>
        </p:spPr>
      </p:pic>
      <p:grpSp>
        <p:nvGrpSpPr>
          <p:cNvPr id="5" name="Group 5"/>
          <p:cNvGrpSpPr>
            <a:grpSpLocks noChangeAspect="1"/>
          </p:cNvGrpSpPr>
          <p:nvPr/>
        </p:nvGrpSpPr>
        <p:grpSpPr>
          <a:xfrm>
            <a:off x="1726255" y="1162588"/>
            <a:ext cx="7904671" cy="5669280"/>
            <a:chOff x="0" y="0"/>
            <a:chExt cx="7981950" cy="4578350"/>
          </a:xfrm>
        </p:grpSpPr>
        <p:sp>
          <p:nvSpPr>
            <p:cNvPr id="6" name="Freeform 6"/>
            <p:cNvSpPr/>
            <p:nvPr/>
          </p:nvSpPr>
          <p:spPr>
            <a:xfrm>
              <a:off x="765810" y="21590"/>
              <a:ext cx="6916081" cy="4326890"/>
            </a:xfrm>
            <a:custGeom>
              <a:avLst/>
              <a:gdLst/>
              <a:ahLst/>
              <a:cxnLst/>
              <a:rect l="l" t="t" r="r" b="b"/>
              <a:pathLst>
                <a:path w="6451600" h="4326890">
                  <a:moveTo>
                    <a:pt x="6224270" y="0"/>
                  </a:moveTo>
                  <a:lnTo>
                    <a:pt x="226060" y="0"/>
                  </a:lnTo>
                  <a:cubicBezTo>
                    <a:pt x="101600" y="0"/>
                    <a:pt x="0" y="101600"/>
                    <a:pt x="0" y="226060"/>
                  </a:cubicBezTo>
                  <a:lnTo>
                    <a:pt x="0" y="4326890"/>
                  </a:lnTo>
                  <a:lnTo>
                    <a:pt x="6451601" y="4326890"/>
                  </a:lnTo>
                  <a:lnTo>
                    <a:pt x="6451601" y="226060"/>
                  </a:lnTo>
                  <a:cubicBezTo>
                    <a:pt x="6450331" y="101600"/>
                    <a:pt x="6348731" y="0"/>
                    <a:pt x="6224270" y="0"/>
                  </a:cubicBezTo>
                  <a:close/>
                  <a:moveTo>
                    <a:pt x="6252210" y="4043680"/>
                  </a:moveTo>
                  <a:lnTo>
                    <a:pt x="196851" y="4043680"/>
                  </a:lnTo>
                  <a:lnTo>
                    <a:pt x="196851" y="255270"/>
                  </a:lnTo>
                  <a:lnTo>
                    <a:pt x="6252210" y="255270"/>
                  </a:lnTo>
                  <a:lnTo>
                    <a:pt x="6252210" y="4043680"/>
                  </a:lnTo>
                  <a:close/>
                </a:path>
              </a:pathLst>
            </a:custGeom>
            <a:solidFill>
              <a:srgbClr val="000000"/>
            </a:solidFill>
          </p:spPr>
        </p:sp>
        <p:sp>
          <p:nvSpPr>
            <p:cNvPr id="7" name="Freeform 7"/>
            <p:cNvSpPr/>
            <p:nvPr/>
          </p:nvSpPr>
          <p:spPr>
            <a:xfrm>
              <a:off x="0" y="0"/>
              <a:ext cx="7981950" cy="4542790"/>
            </a:xfrm>
            <a:custGeom>
              <a:avLst/>
              <a:gdLst/>
              <a:ahLst/>
              <a:cxnLst/>
              <a:rect l="l" t="t" r="r" b="b"/>
              <a:pathLst>
                <a:path w="7981950" h="4542790">
                  <a:moveTo>
                    <a:pt x="7239000" y="4348480"/>
                  </a:moveTo>
                  <a:lnTo>
                    <a:pt x="7239000" y="243840"/>
                  </a:lnTo>
                  <a:cubicBezTo>
                    <a:pt x="7239000" y="109220"/>
                    <a:pt x="7129780" y="0"/>
                    <a:pt x="6995160" y="0"/>
                  </a:cubicBezTo>
                  <a:lnTo>
                    <a:pt x="985520" y="0"/>
                  </a:lnTo>
                  <a:cubicBezTo>
                    <a:pt x="852170" y="0"/>
                    <a:pt x="742950" y="109220"/>
                    <a:pt x="742950" y="243840"/>
                  </a:cubicBezTo>
                  <a:lnTo>
                    <a:pt x="742950" y="4349750"/>
                  </a:lnTo>
                  <a:lnTo>
                    <a:pt x="0" y="4349750"/>
                  </a:lnTo>
                  <a:lnTo>
                    <a:pt x="0" y="4447540"/>
                  </a:lnTo>
                  <a:cubicBezTo>
                    <a:pt x="0" y="4500880"/>
                    <a:pt x="43180" y="4542790"/>
                    <a:pt x="95250" y="4542790"/>
                  </a:cubicBezTo>
                  <a:lnTo>
                    <a:pt x="7886700" y="4542790"/>
                  </a:lnTo>
                  <a:cubicBezTo>
                    <a:pt x="7940040" y="4542790"/>
                    <a:pt x="7981950" y="4499610"/>
                    <a:pt x="7981950" y="4447540"/>
                  </a:cubicBezTo>
                  <a:lnTo>
                    <a:pt x="7981950" y="4349750"/>
                  </a:lnTo>
                  <a:lnTo>
                    <a:pt x="7239000" y="4349750"/>
                  </a:lnTo>
                  <a:close/>
                  <a:moveTo>
                    <a:pt x="4519930" y="4348480"/>
                  </a:moveTo>
                  <a:lnTo>
                    <a:pt x="4519930" y="4349750"/>
                  </a:lnTo>
                  <a:cubicBezTo>
                    <a:pt x="4519930" y="4403090"/>
                    <a:pt x="4476750" y="4445000"/>
                    <a:pt x="4424680" y="4445000"/>
                  </a:cubicBezTo>
                  <a:lnTo>
                    <a:pt x="3557270" y="4445000"/>
                  </a:lnTo>
                  <a:cubicBezTo>
                    <a:pt x="3503930" y="4445000"/>
                    <a:pt x="3462020" y="4401820"/>
                    <a:pt x="3462020" y="4349750"/>
                  </a:cubicBezTo>
                  <a:lnTo>
                    <a:pt x="3462020" y="4348480"/>
                  </a:lnTo>
                  <a:lnTo>
                    <a:pt x="765810" y="4348480"/>
                  </a:lnTo>
                  <a:lnTo>
                    <a:pt x="765810" y="247650"/>
                  </a:lnTo>
                  <a:cubicBezTo>
                    <a:pt x="765810" y="123190"/>
                    <a:pt x="867410" y="21590"/>
                    <a:pt x="991870" y="21590"/>
                  </a:cubicBezTo>
                  <a:lnTo>
                    <a:pt x="6990080" y="21590"/>
                  </a:lnTo>
                  <a:cubicBezTo>
                    <a:pt x="7114539" y="21590"/>
                    <a:pt x="7216139" y="123190"/>
                    <a:pt x="7216139" y="247650"/>
                  </a:cubicBezTo>
                  <a:lnTo>
                    <a:pt x="7216139" y="4348480"/>
                  </a:lnTo>
                  <a:lnTo>
                    <a:pt x="4519930" y="4348480"/>
                  </a:lnTo>
                  <a:close/>
                </a:path>
              </a:pathLst>
            </a:custGeom>
            <a:solidFill>
              <a:srgbClr val="93A4D8"/>
            </a:solidFill>
          </p:spPr>
        </p:sp>
        <p:sp>
          <p:nvSpPr>
            <p:cNvPr id="8" name="Freeform 8"/>
            <p:cNvSpPr/>
            <p:nvPr/>
          </p:nvSpPr>
          <p:spPr>
            <a:xfrm>
              <a:off x="3460750" y="4349750"/>
              <a:ext cx="1059180" cy="96520"/>
            </a:xfrm>
            <a:custGeom>
              <a:avLst/>
              <a:gdLst/>
              <a:ahLst/>
              <a:cxnLst/>
              <a:rect l="l" t="t" r="r" b="b"/>
              <a:pathLst>
                <a:path w="1059180" h="96520">
                  <a:moveTo>
                    <a:pt x="96520" y="96520"/>
                  </a:moveTo>
                  <a:lnTo>
                    <a:pt x="963930" y="96520"/>
                  </a:lnTo>
                  <a:cubicBezTo>
                    <a:pt x="1017270" y="96520"/>
                    <a:pt x="1059180" y="53340"/>
                    <a:pt x="1059180" y="1270"/>
                  </a:cubicBezTo>
                  <a:lnTo>
                    <a:pt x="1059180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53340"/>
                    <a:pt x="43180" y="96520"/>
                    <a:pt x="96520" y="96520"/>
                  </a:cubicBezTo>
                  <a:close/>
                </a:path>
              </a:pathLst>
            </a:custGeom>
            <a:solidFill>
              <a:srgbClr val="2E2562"/>
            </a:solidFill>
          </p:spPr>
        </p:sp>
        <p:sp>
          <p:nvSpPr>
            <p:cNvPr id="9" name="Freeform 9"/>
            <p:cNvSpPr/>
            <p:nvPr/>
          </p:nvSpPr>
          <p:spPr>
            <a:xfrm>
              <a:off x="163830" y="4542790"/>
              <a:ext cx="7654290" cy="35560"/>
            </a:xfrm>
            <a:custGeom>
              <a:avLst/>
              <a:gdLst/>
              <a:ahLst/>
              <a:cxnLst/>
              <a:rect l="l" t="t" r="r" b="b"/>
              <a:pathLst>
                <a:path w="7654290" h="35560">
                  <a:moveTo>
                    <a:pt x="0" y="0"/>
                  </a:moveTo>
                  <a:cubicBezTo>
                    <a:pt x="0" y="20320"/>
                    <a:pt x="16510" y="35560"/>
                    <a:pt x="35560" y="35560"/>
                  </a:cubicBezTo>
                  <a:lnTo>
                    <a:pt x="7618730" y="35560"/>
                  </a:lnTo>
                  <a:cubicBezTo>
                    <a:pt x="7639050" y="35560"/>
                    <a:pt x="7654290" y="19050"/>
                    <a:pt x="765429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E2562"/>
            </a:solidFill>
          </p:spPr>
        </p:sp>
      </p:grpSp>
      <p:pic>
        <p:nvPicPr>
          <p:cNvPr id="11" name="Picture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10267331" y="-322763"/>
            <a:ext cx="2476607" cy="2399213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-551938" y="-322763"/>
            <a:ext cx="2476607" cy="2399213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65670"/>
          <a:stretch>
            <a:fillRect/>
          </a:stretch>
        </p:blipFill>
        <p:spPr>
          <a:xfrm>
            <a:off x="0" y="1349367"/>
            <a:ext cx="1088737" cy="1764468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9835532" y="179791"/>
            <a:ext cx="556136" cy="581511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r="50836"/>
          <a:stretch>
            <a:fillRect/>
          </a:stretch>
        </p:blipFill>
        <p:spPr>
          <a:xfrm>
            <a:off x="11155529" y="1083675"/>
            <a:ext cx="1036471" cy="1985551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10193274" y="2666368"/>
            <a:ext cx="820635" cy="805715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>
            <a:fillRect/>
          </a:stretch>
        </p:blipFill>
        <p:spPr>
          <a:xfrm rot="8809597">
            <a:off x="1708398" y="71473"/>
            <a:ext cx="1244105" cy="242035"/>
          </a:xfrm>
          <a:prstGeom prst="rect">
            <a:avLst/>
          </a:prstGeom>
        </p:spPr>
      </p:pic>
      <p:pic>
        <p:nvPicPr>
          <p:cNvPr id="20" name="chu 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2683064" y="1498600"/>
            <a:ext cx="6410136" cy="4724400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3657600" y="661536"/>
            <a:ext cx="487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400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Cách</a:t>
            </a:r>
            <a:r>
              <a:rPr lang="en-US" sz="2400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viết</a:t>
            </a:r>
            <a:r>
              <a:rPr lang="en-US" sz="2400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chữ</a:t>
            </a:r>
            <a:r>
              <a:rPr lang="en-US" sz="2400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hoa</a:t>
            </a:r>
            <a:r>
              <a:rPr lang="en-US" sz="2400" dirty="0">
                <a:solidFill>
                  <a:srgbClr val="C0504D">
                    <a:lumMod val="75000"/>
                  </a:srgbClr>
                </a:solidFill>
                <a:latin typeface="HP001 4H" panose="020B0603050302020204" pitchFamily="34" charset="0"/>
                <a:cs typeface="Times New Roman" panose="02020603050405020304" pitchFamily="18" charset="0"/>
              </a:rPr>
              <a:t> V</a:t>
            </a:r>
          </a:p>
        </p:txBody>
      </p:sp>
    </p:spTree>
    <p:extLst>
      <p:ext uri="{BB962C8B-B14F-4D97-AF65-F5344CB8AC3E}">
        <p14:creationId xmlns:p14="http://schemas.microsoft.com/office/powerpoint/2010/main" val="1028180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232" r="15631" b="20320"/>
          <a:stretch>
            <a:fillRect/>
          </a:stretch>
        </p:blipFill>
        <p:spPr bwMode="auto">
          <a:xfrm>
            <a:off x="0" y="-816746"/>
            <a:ext cx="12192000" cy="7674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903836" y="439978"/>
            <a:ext cx="587759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en-US" altLang="en-US" sz="2800" b="1" dirty="0" err="1">
                <a:solidFill>
                  <a:prstClr val="white"/>
                </a:solidFill>
                <a:latin typeface="HP001 4 hàng" panose="020B0603050302020204" pitchFamily="34" charset="0"/>
              </a:rPr>
              <a:t>Thứ</a:t>
            </a:r>
            <a:r>
              <a:rPr lang="en-US" altLang="en-US" sz="2800" b="1" dirty="0">
                <a:solidFill>
                  <a:prstClr val="white"/>
                </a:solidFill>
                <a:latin typeface="HP001 4 hàng" panose="020B0603050302020204" pitchFamily="34" charset="0"/>
              </a:rPr>
              <a:t> </a:t>
            </a:r>
            <a:r>
              <a:rPr lang="en-US" altLang="en-US" sz="2800" b="1" dirty="0" err="1">
                <a:solidFill>
                  <a:prstClr val="white"/>
                </a:solidFill>
                <a:latin typeface="HP001 4 hàng" panose="020B0603050302020204" pitchFamily="34" charset="0"/>
              </a:rPr>
              <a:t>sáu</a:t>
            </a:r>
            <a:r>
              <a:rPr lang="en-US" altLang="en-US" sz="2800" b="1" dirty="0">
                <a:solidFill>
                  <a:prstClr val="white"/>
                </a:solidFill>
                <a:latin typeface="HP001 4 hàng" panose="020B0603050302020204" pitchFamily="34" charset="0"/>
              </a:rPr>
              <a:t> </a:t>
            </a:r>
            <a:r>
              <a:rPr lang="en-US" altLang="en-US" sz="2800" b="1" dirty="0" err="1">
                <a:solidFill>
                  <a:prstClr val="white"/>
                </a:solidFill>
                <a:latin typeface="HP001 4 hàng" panose="020B0603050302020204" pitchFamily="34" charset="0"/>
              </a:rPr>
              <a:t>ngày</a:t>
            </a:r>
            <a:r>
              <a:rPr lang="en-US" altLang="en-US" sz="2800" b="1" dirty="0">
                <a:solidFill>
                  <a:prstClr val="white"/>
                </a:solidFill>
                <a:latin typeface="HP001 4 hàng" panose="020B0603050302020204" pitchFamily="34" charset="0"/>
              </a:rPr>
              <a:t> 8 - 10 - 2021</a:t>
            </a: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158272" y="1009527"/>
            <a:ext cx="261699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en-US" altLang="en-US" sz="2800" b="1" dirty="0" err="1">
                <a:solidFill>
                  <a:prstClr val="white"/>
                </a:solidFill>
                <a:latin typeface="HP001 4 hàng" panose="020B0603050302020204" pitchFamily="34" charset="0"/>
              </a:rPr>
              <a:t>Tập</a:t>
            </a:r>
            <a:r>
              <a:rPr lang="en-US" altLang="en-US" sz="2800" b="1" dirty="0">
                <a:solidFill>
                  <a:prstClr val="white"/>
                </a:solidFill>
                <a:latin typeface="HP001 4 hàng" panose="020B0603050302020204" pitchFamily="34" charset="0"/>
              </a:rPr>
              <a:t> </a:t>
            </a:r>
            <a:r>
              <a:rPr lang="en-US" altLang="en-US" sz="2800" b="1" dirty="0" err="1">
                <a:solidFill>
                  <a:prstClr val="white"/>
                </a:solidFill>
                <a:latin typeface="HP001 4 hàng" panose="020B0603050302020204" pitchFamily="34" charset="0"/>
              </a:rPr>
              <a:t>làm</a:t>
            </a:r>
            <a:r>
              <a:rPr lang="en-US" altLang="en-US" sz="2800" b="1" dirty="0">
                <a:solidFill>
                  <a:prstClr val="white"/>
                </a:solidFill>
                <a:latin typeface="HP001 4 hàng" panose="020B0603050302020204" pitchFamily="34" charset="0"/>
              </a:rPr>
              <a:t> </a:t>
            </a:r>
            <a:r>
              <a:rPr lang="en-US" altLang="en-US" b="1" dirty="0" err="1">
                <a:solidFill>
                  <a:prstClr val="white"/>
                </a:solidFill>
                <a:latin typeface="HP001 4 hàng" panose="020B0603050302020204" pitchFamily="34" charset="0"/>
              </a:rPr>
              <a:t>văn</a:t>
            </a:r>
            <a:endParaRPr lang="en-US" altLang="en-US" sz="2800" b="1" dirty="0">
              <a:solidFill>
                <a:prstClr val="white"/>
              </a:solidFill>
              <a:latin typeface="HP001 4 hàng" panose="020B0603050302020204" pitchFamily="34" charset="0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213862" y="1675436"/>
            <a:ext cx="352950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en-US" altLang="en-US" sz="2800" b="1" dirty="0" err="1">
                <a:solidFill>
                  <a:srgbClr val="FFFF00"/>
                </a:solidFill>
                <a:latin typeface="HP001 4 hàng" panose="020B0603050302020204" pitchFamily="34" charset="0"/>
              </a:rPr>
              <a:t>Kể</a:t>
            </a:r>
            <a:r>
              <a:rPr lang="en-US" altLang="en-US" sz="2800" b="1" dirty="0">
                <a:solidFill>
                  <a:srgbClr val="FFFF00"/>
                </a:solidFill>
                <a:latin typeface="HP001 4 hàng" panose="020B0603050302020204" pitchFamily="34" charset="0"/>
              </a:rPr>
              <a:t> </a:t>
            </a:r>
            <a:r>
              <a:rPr lang="en-US" altLang="en-US" sz="2800" b="1" dirty="0" err="1">
                <a:solidFill>
                  <a:srgbClr val="FFFF00"/>
                </a:solidFill>
                <a:latin typeface="HP001 4 hàng" panose="020B0603050302020204" pitchFamily="34" charset="0"/>
              </a:rPr>
              <a:t>về</a:t>
            </a:r>
            <a:r>
              <a:rPr lang="en-US" altLang="en-US" sz="2800" b="1" dirty="0">
                <a:solidFill>
                  <a:srgbClr val="FFFF00"/>
                </a:solidFill>
                <a:latin typeface="HP001 4 hàng" panose="020B0603050302020204" pitchFamily="34" charset="0"/>
              </a:rPr>
              <a:t> </a:t>
            </a:r>
            <a:r>
              <a:rPr lang="en-US" altLang="en-US" sz="2800" b="1" dirty="0" err="1">
                <a:solidFill>
                  <a:srgbClr val="FFFF00"/>
                </a:solidFill>
                <a:latin typeface="HP001 4 hàng" panose="020B0603050302020204" pitchFamily="34" charset="0"/>
              </a:rPr>
              <a:t>lġ</a:t>
            </a:r>
            <a:r>
              <a:rPr lang="en-US" altLang="en-US" sz="2800" b="1" dirty="0">
                <a:solidFill>
                  <a:srgbClr val="FFFF00"/>
                </a:solidFill>
                <a:latin typeface="HP001 4 hàng" panose="020B0603050302020204" pitchFamily="34" charset="0"/>
              </a:rPr>
              <a:t> </a:t>
            </a:r>
            <a:r>
              <a:rPr lang="en-US" altLang="en-US" sz="2800" b="1" dirty="0" err="1">
                <a:solidFill>
                  <a:srgbClr val="FFFF00"/>
                </a:solidFill>
                <a:latin typeface="HP001 4 hàng" panose="020B0603050302020204" pitchFamily="34" charset="0"/>
              </a:rPr>
              <a:t>của</a:t>
            </a:r>
            <a:r>
              <a:rPr lang="en-US" altLang="en-US" sz="2800" b="1" dirty="0">
                <a:solidFill>
                  <a:srgbClr val="FFFF00"/>
                </a:solidFill>
                <a:latin typeface="HP001 4 hàng" panose="020B0603050302020204" pitchFamily="34" charset="0"/>
              </a:rPr>
              <a:t> </a:t>
            </a:r>
            <a:r>
              <a:rPr lang="en-US" altLang="en-US" sz="2800" b="1" dirty="0" err="1">
                <a:solidFill>
                  <a:srgbClr val="FFFF00"/>
                </a:solidFill>
                <a:latin typeface="HP001 4 hàng" panose="020B0603050302020204" pitchFamily="34" charset="0"/>
              </a:rPr>
              <a:t>em</a:t>
            </a:r>
            <a:endParaRPr lang="en-US" altLang="en-US" sz="2800" b="1" dirty="0">
              <a:solidFill>
                <a:srgbClr val="FFFF00"/>
              </a:solidFill>
              <a:latin typeface="HP001 4 hàng" panose="020B06030503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71134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2"/>
          <p:cNvGrpSpPr/>
          <p:nvPr/>
        </p:nvGrpSpPr>
        <p:grpSpPr>
          <a:xfrm>
            <a:off x="2771669" y="1095007"/>
            <a:ext cx="1153896" cy="933214"/>
            <a:chOff x="0" y="0"/>
            <a:chExt cx="1047313" cy="799862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1047313" cy="799862"/>
            </a:xfrm>
            <a:custGeom>
              <a:avLst/>
              <a:gdLst/>
              <a:ahLst/>
              <a:cxnLst/>
              <a:rect l="l" t="t" r="r" b="b"/>
              <a:pathLst>
                <a:path w="1047313" h="799862">
                  <a:moveTo>
                    <a:pt x="922853" y="799862"/>
                  </a:moveTo>
                  <a:lnTo>
                    <a:pt x="124460" y="799862"/>
                  </a:lnTo>
                  <a:cubicBezTo>
                    <a:pt x="55880" y="799862"/>
                    <a:pt x="0" y="743982"/>
                    <a:pt x="0" y="675402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922853" y="0"/>
                  </a:lnTo>
                  <a:cubicBezTo>
                    <a:pt x="991433" y="0"/>
                    <a:pt x="1047313" y="55880"/>
                    <a:pt x="1047313" y="124460"/>
                  </a:cubicBezTo>
                  <a:lnTo>
                    <a:pt x="1047313" y="675402"/>
                  </a:lnTo>
                  <a:cubicBezTo>
                    <a:pt x="1047313" y="743982"/>
                    <a:pt x="991433" y="799862"/>
                    <a:pt x="922853" y="799862"/>
                  </a:cubicBezTo>
                  <a:close/>
                </a:path>
              </a:pathLst>
            </a:custGeom>
            <a:solidFill>
              <a:srgbClr val="FFB4E3"/>
            </a:solidFill>
          </p:spPr>
        </p:sp>
      </p:grpSp>
      <p:pic>
        <p:nvPicPr>
          <p:cNvPr id="17" name="Picture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860583" y="1288787"/>
            <a:ext cx="965599" cy="670653"/>
          </a:xfrm>
          <a:prstGeom prst="rect">
            <a:avLst/>
          </a:prstGeom>
        </p:spPr>
      </p:pic>
      <p:pic>
        <p:nvPicPr>
          <p:cNvPr id="27" name="Picture 2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-10800000">
            <a:off x="0" y="0"/>
            <a:ext cx="2318847" cy="2053233"/>
          </a:xfrm>
          <a:prstGeom prst="rect">
            <a:avLst/>
          </a:prstGeom>
        </p:spPr>
      </p:pic>
      <p:pic>
        <p:nvPicPr>
          <p:cNvPr id="28" name="Picture 2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t="25412" r="46261"/>
          <a:stretch>
            <a:fillRect/>
          </a:stretch>
        </p:blipFill>
        <p:spPr>
          <a:xfrm>
            <a:off x="10596741" y="0"/>
            <a:ext cx="1595259" cy="2190014"/>
          </a:xfrm>
          <a:prstGeom prst="rect">
            <a:avLst/>
          </a:prstGeom>
        </p:spPr>
      </p:pic>
      <p:pic>
        <p:nvPicPr>
          <p:cNvPr id="29" name="Picture 2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t="44081"/>
          <a:stretch>
            <a:fillRect/>
          </a:stretch>
        </p:blipFill>
        <p:spPr>
          <a:xfrm flipH="1">
            <a:off x="9758014" y="0"/>
            <a:ext cx="1677453" cy="794963"/>
          </a:xfrm>
          <a:prstGeom prst="rect">
            <a:avLst/>
          </a:prstGeom>
        </p:spPr>
      </p:pic>
      <p:pic>
        <p:nvPicPr>
          <p:cNvPr id="30" name="Picture 30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959218">
            <a:off x="339339" y="1045962"/>
            <a:ext cx="1126989" cy="670559"/>
          </a:xfrm>
          <a:prstGeom prst="rect">
            <a:avLst/>
          </a:prstGeom>
        </p:spPr>
      </p:pic>
      <p:pic>
        <p:nvPicPr>
          <p:cNvPr id="31" name="Picture 3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t="40035"/>
          <a:stretch>
            <a:fillRect/>
          </a:stretch>
        </p:blipFill>
        <p:spPr>
          <a:xfrm>
            <a:off x="3915095" y="1810603"/>
            <a:ext cx="5085399" cy="222695"/>
          </a:xfrm>
          <a:prstGeom prst="rect">
            <a:avLst/>
          </a:prstGeom>
        </p:spPr>
      </p:pic>
      <p:pic>
        <p:nvPicPr>
          <p:cNvPr id="32" name="Picture 3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t="48200"/>
          <a:stretch>
            <a:fillRect/>
          </a:stretch>
        </p:blipFill>
        <p:spPr>
          <a:xfrm rot="8291269">
            <a:off x="10602975" y="5744636"/>
            <a:ext cx="1834270" cy="855128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7F336B1D-AFE4-4A00-9D28-6A8287F1E95D}"/>
              </a:ext>
            </a:extLst>
          </p:cNvPr>
          <p:cNvSpPr/>
          <p:nvPr/>
        </p:nvSpPr>
        <p:spPr>
          <a:xfrm>
            <a:off x="2615711" y="2604277"/>
            <a:ext cx="7315200" cy="1969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 sz="12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A2DC6DF-0DA6-4B84-8988-8234BC274393}"/>
              </a:ext>
            </a:extLst>
          </p:cNvPr>
          <p:cNvSpPr txBox="1"/>
          <p:nvPr/>
        </p:nvSpPr>
        <p:spPr>
          <a:xfrm>
            <a:off x="2860583" y="3319392"/>
            <a:ext cx="613991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4800" dirty="0">
                <a:solidFill>
                  <a:prstClr val="black"/>
                </a:solidFill>
                <a:latin typeface="HP001 4 hang 1 ô ly" panose="020B0603050302020204" pitchFamily="34" charset="-93"/>
              </a:rPr>
              <a:t>Chu </a:t>
            </a:r>
            <a:r>
              <a:rPr lang="en-US" sz="4800" dirty="0" err="1">
                <a:solidFill>
                  <a:prstClr val="black"/>
                </a:solidFill>
                <a:latin typeface="HP001 4 hang 1 ô ly" panose="020B0603050302020204" pitchFamily="34" charset="-93"/>
              </a:rPr>
              <a:t>Văn</a:t>
            </a:r>
            <a:r>
              <a:rPr lang="en-US" sz="4800" dirty="0">
                <a:solidFill>
                  <a:prstClr val="black"/>
                </a:solidFill>
                <a:latin typeface="HP001 4 hang 1 ô ly" panose="020B0603050302020204" pitchFamily="34" charset="-93"/>
              </a:rPr>
              <a:t> An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670576" y="1270743"/>
            <a:ext cx="5638800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933" dirty="0" err="1">
                <a:solidFill>
                  <a:prstClr val="black"/>
                </a:solidFill>
                <a:latin typeface="HP001 4H" panose="020B0603050302020204" pitchFamily="34" charset="0"/>
              </a:rPr>
              <a:t>Luyện</a:t>
            </a:r>
            <a:r>
              <a:rPr lang="en-US" sz="2933" dirty="0">
                <a:solidFill>
                  <a:prstClr val="black"/>
                </a:solidFill>
                <a:latin typeface="HP001 4H" panose="020B0603050302020204" pitchFamily="34" charset="0"/>
              </a:rPr>
              <a:t> </a:t>
            </a:r>
            <a:r>
              <a:rPr lang="en-US" sz="2933" dirty="0" err="1">
                <a:solidFill>
                  <a:prstClr val="black"/>
                </a:solidFill>
                <a:latin typeface="HP001 4H" panose="020B0603050302020204" pitchFamily="34" charset="0"/>
              </a:rPr>
              <a:t>viết</a:t>
            </a:r>
            <a:r>
              <a:rPr lang="en-US" sz="2933" dirty="0">
                <a:solidFill>
                  <a:prstClr val="black"/>
                </a:solidFill>
                <a:latin typeface="HP001 4H" panose="020B0603050302020204" pitchFamily="34" charset="0"/>
              </a:rPr>
              <a:t> </a:t>
            </a:r>
            <a:r>
              <a:rPr lang="en-US" sz="2933" dirty="0" err="1">
                <a:solidFill>
                  <a:prstClr val="black"/>
                </a:solidFill>
                <a:latin typeface="HP001 4H" panose="020B0603050302020204" pitchFamily="34" charset="0"/>
              </a:rPr>
              <a:t>từ</a:t>
            </a:r>
            <a:r>
              <a:rPr lang="en-US" sz="2933" dirty="0">
                <a:solidFill>
                  <a:prstClr val="black"/>
                </a:solidFill>
                <a:latin typeface="HP001 4H" panose="020B0603050302020204" pitchFamily="34" charset="0"/>
              </a:rPr>
              <a:t> </a:t>
            </a:r>
            <a:r>
              <a:rPr lang="en-US" sz="2933" dirty="0" err="1">
                <a:solidFill>
                  <a:prstClr val="black"/>
                </a:solidFill>
                <a:latin typeface="HP001 4H" panose="020B0603050302020204" pitchFamily="34" charset="0"/>
              </a:rPr>
              <a:t>ứng</a:t>
            </a:r>
            <a:r>
              <a:rPr lang="en-US" sz="2933" dirty="0">
                <a:solidFill>
                  <a:prstClr val="black"/>
                </a:solidFill>
                <a:latin typeface="HP001 4H" panose="020B0603050302020204" pitchFamily="34" charset="0"/>
              </a:rPr>
              <a:t> </a:t>
            </a:r>
            <a:r>
              <a:rPr lang="en-US" sz="2933" dirty="0" err="1">
                <a:solidFill>
                  <a:prstClr val="black"/>
                </a:solidFill>
                <a:latin typeface="HP001 4H" panose="020B0603050302020204" pitchFamily="34" charset="0"/>
              </a:rPr>
              <a:t>dụng</a:t>
            </a:r>
            <a:endParaRPr lang="en-US" sz="2933" dirty="0">
              <a:solidFill>
                <a:prstClr val="black"/>
              </a:solidFill>
              <a:latin typeface="HP001 4H" panose="020B06030503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7" grpId="0"/>
      <p:bldP spid="38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-247155" y="5935344"/>
            <a:ext cx="1242665" cy="739385"/>
          </a:xfrm>
          <a:prstGeom prst="rect">
            <a:avLst/>
          </a:prstGeom>
        </p:spPr>
      </p:pic>
      <p:pic>
        <p:nvPicPr>
          <p:cNvPr id="18" name="Picture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247155" y="224619"/>
            <a:ext cx="1242665" cy="708319"/>
          </a:xfrm>
          <a:prstGeom prst="rect">
            <a:avLst/>
          </a:prstGeom>
        </p:spPr>
      </p:pic>
      <p:pic>
        <p:nvPicPr>
          <p:cNvPr id="19" name="Picture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r="73462"/>
          <a:stretch>
            <a:fillRect/>
          </a:stretch>
        </p:blipFill>
        <p:spPr>
          <a:xfrm rot="-5400000" flipH="1">
            <a:off x="9102110" y="3782893"/>
            <a:ext cx="700583" cy="5479197"/>
          </a:xfrm>
          <a:prstGeom prst="rect">
            <a:avLst/>
          </a:prstGeom>
        </p:spPr>
      </p:pic>
      <p:pic>
        <p:nvPicPr>
          <p:cNvPr id="20" name="Picture 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r="47284" b="3315"/>
          <a:stretch>
            <a:fillRect/>
          </a:stretch>
        </p:blipFill>
        <p:spPr>
          <a:xfrm>
            <a:off x="11063385" y="685800"/>
            <a:ext cx="1141404" cy="2218497"/>
          </a:xfrm>
          <a:prstGeom prst="rect">
            <a:avLst/>
          </a:prstGeom>
        </p:spPr>
      </p:pic>
      <p:pic>
        <p:nvPicPr>
          <p:cNvPr id="21" name="Picture 2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 l="65670"/>
          <a:stretch>
            <a:fillRect/>
          </a:stretch>
        </p:blipFill>
        <p:spPr>
          <a:xfrm rot="-5400000" flipH="1">
            <a:off x="10363046" y="-434670"/>
            <a:ext cx="1400679" cy="2270019"/>
          </a:xfrm>
          <a:prstGeom prst="rect">
            <a:avLst/>
          </a:prstGeom>
        </p:spPr>
      </p:pic>
      <p:pic>
        <p:nvPicPr>
          <p:cNvPr id="22" name="Picture 2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flipH="1">
            <a:off x="11391990" y="2443416"/>
            <a:ext cx="1294071" cy="2588143"/>
          </a:xfrm>
          <a:prstGeom prst="rect">
            <a:avLst/>
          </a:prstGeom>
        </p:spPr>
      </p:pic>
      <p:pic>
        <p:nvPicPr>
          <p:cNvPr id="23" name="Picture 2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 rot="-1857123">
            <a:off x="9715062" y="6047241"/>
            <a:ext cx="1244105" cy="242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858" y="384337"/>
            <a:ext cx="7874000" cy="3841909"/>
          </a:xfrm>
          <a:prstGeom prst="rect">
            <a:avLst/>
          </a:prstGeom>
        </p:spPr>
      </p:pic>
      <p:sp>
        <p:nvSpPr>
          <p:cNvPr id="27" name="Rectangle 26"/>
          <p:cNvSpPr/>
          <p:nvPr/>
        </p:nvSpPr>
        <p:spPr>
          <a:xfrm>
            <a:off x="1049141" y="4668582"/>
            <a:ext cx="1006522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609630">
              <a:spcBef>
                <a:spcPct val="0"/>
              </a:spcBef>
            </a:pP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Chu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Văn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An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nhà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giáo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nổi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tiếng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đời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Trần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ông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coi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ông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tổ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nghể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dạy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.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Ông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nhiều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trò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giỏi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nhiều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sau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này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trở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thành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nhân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tài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3200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28" name="Freeform 12"/>
          <p:cNvSpPr/>
          <p:nvPr/>
        </p:nvSpPr>
        <p:spPr>
          <a:xfrm>
            <a:off x="1658628" y="216589"/>
            <a:ext cx="8874743" cy="4343861"/>
          </a:xfrm>
          <a:custGeom>
            <a:avLst/>
            <a:gdLst/>
            <a:ahLst/>
            <a:cxnLst/>
            <a:rect l="l" t="t" r="r" b="b"/>
            <a:pathLst>
              <a:path w="1844040" h="2444750">
                <a:moveTo>
                  <a:pt x="1844040" y="2444750"/>
                </a:moveTo>
                <a:lnTo>
                  <a:pt x="0" y="2444750"/>
                </a:lnTo>
                <a:lnTo>
                  <a:pt x="0" y="0"/>
                </a:lnTo>
                <a:lnTo>
                  <a:pt x="1844040" y="0"/>
                </a:lnTo>
                <a:lnTo>
                  <a:pt x="1844040" y="2444750"/>
                </a:lnTo>
                <a:close/>
              </a:path>
            </a:pathLst>
          </a:custGeom>
          <a:blipFill>
            <a:blip r:embed="rId17"/>
            <a:stretch>
              <a:fillRect l="-47" r="-47"/>
            </a:stretch>
          </a:blipFill>
        </p:spPr>
        <p:txBody>
          <a:bodyPr/>
          <a:lstStyle/>
          <a:p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2"/>
          <p:cNvGrpSpPr/>
          <p:nvPr/>
        </p:nvGrpSpPr>
        <p:grpSpPr>
          <a:xfrm>
            <a:off x="2800311" y="1092200"/>
            <a:ext cx="1199876" cy="842842"/>
            <a:chOff x="0" y="0"/>
            <a:chExt cx="1047313" cy="799862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1047313" cy="799862"/>
            </a:xfrm>
            <a:custGeom>
              <a:avLst/>
              <a:gdLst/>
              <a:ahLst/>
              <a:cxnLst/>
              <a:rect l="l" t="t" r="r" b="b"/>
              <a:pathLst>
                <a:path w="1047313" h="799862">
                  <a:moveTo>
                    <a:pt x="922853" y="799862"/>
                  </a:moveTo>
                  <a:lnTo>
                    <a:pt x="124460" y="799862"/>
                  </a:lnTo>
                  <a:cubicBezTo>
                    <a:pt x="55880" y="799862"/>
                    <a:pt x="0" y="743982"/>
                    <a:pt x="0" y="675402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922853" y="0"/>
                  </a:lnTo>
                  <a:cubicBezTo>
                    <a:pt x="991433" y="0"/>
                    <a:pt x="1047313" y="55880"/>
                    <a:pt x="1047313" y="124460"/>
                  </a:cubicBezTo>
                  <a:lnTo>
                    <a:pt x="1047313" y="675402"/>
                  </a:lnTo>
                  <a:cubicBezTo>
                    <a:pt x="1047313" y="743982"/>
                    <a:pt x="991433" y="799862"/>
                    <a:pt x="922853" y="799862"/>
                  </a:cubicBezTo>
                  <a:close/>
                </a:path>
              </a:pathLst>
            </a:custGeom>
            <a:solidFill>
              <a:srgbClr val="FFB4E3"/>
            </a:solidFill>
          </p:spPr>
        </p:sp>
      </p:grpSp>
      <p:pic>
        <p:nvPicPr>
          <p:cNvPr id="17" name="Picture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917450" y="1215932"/>
            <a:ext cx="965599" cy="670653"/>
          </a:xfrm>
          <a:prstGeom prst="rect">
            <a:avLst/>
          </a:prstGeom>
        </p:spPr>
      </p:pic>
      <p:pic>
        <p:nvPicPr>
          <p:cNvPr id="27" name="Picture 2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-10800000">
            <a:off x="0" y="0"/>
            <a:ext cx="2318847" cy="2053233"/>
          </a:xfrm>
          <a:prstGeom prst="rect">
            <a:avLst/>
          </a:prstGeom>
        </p:spPr>
      </p:pic>
      <p:pic>
        <p:nvPicPr>
          <p:cNvPr id="28" name="Picture 2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t="25412" r="46261"/>
          <a:stretch>
            <a:fillRect/>
          </a:stretch>
        </p:blipFill>
        <p:spPr>
          <a:xfrm>
            <a:off x="10596741" y="0"/>
            <a:ext cx="1595259" cy="2190014"/>
          </a:xfrm>
          <a:prstGeom prst="rect">
            <a:avLst/>
          </a:prstGeom>
        </p:spPr>
      </p:pic>
      <p:pic>
        <p:nvPicPr>
          <p:cNvPr id="29" name="Picture 2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t="44081"/>
          <a:stretch>
            <a:fillRect/>
          </a:stretch>
        </p:blipFill>
        <p:spPr>
          <a:xfrm flipH="1">
            <a:off x="9758014" y="0"/>
            <a:ext cx="1677453" cy="794963"/>
          </a:xfrm>
          <a:prstGeom prst="rect">
            <a:avLst/>
          </a:prstGeom>
        </p:spPr>
      </p:pic>
      <p:pic>
        <p:nvPicPr>
          <p:cNvPr id="30" name="Picture 30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959218">
            <a:off x="339339" y="1045962"/>
            <a:ext cx="1126989" cy="670559"/>
          </a:xfrm>
          <a:prstGeom prst="rect">
            <a:avLst/>
          </a:prstGeom>
        </p:spPr>
      </p:pic>
      <p:pic>
        <p:nvPicPr>
          <p:cNvPr id="32" name="Picture 3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t="48200"/>
          <a:stretch>
            <a:fillRect/>
          </a:stretch>
        </p:blipFill>
        <p:spPr>
          <a:xfrm rot="8291269">
            <a:off x="10602975" y="5744636"/>
            <a:ext cx="1834270" cy="855128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7F336B1D-AFE4-4A00-9D28-6A8287F1E95D}"/>
              </a:ext>
            </a:extLst>
          </p:cNvPr>
          <p:cNvSpPr/>
          <p:nvPr/>
        </p:nvSpPr>
        <p:spPr>
          <a:xfrm>
            <a:off x="3764520" y="2791746"/>
            <a:ext cx="5295633" cy="19247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r>
              <a:rPr lang="en-US" sz="5867">
                <a:solidFill>
                  <a:srgbClr val="FF0000"/>
                </a:solidFill>
                <a:latin typeface="HP001 4 hang 1 ô ly" panose="020B0603050302020204" pitchFamily="34" charset="-93"/>
              </a:rPr>
              <a:t>Chu Văn An</a:t>
            </a:r>
            <a:endParaRPr lang="en-US" sz="1200" dirty="0">
              <a:solidFill>
                <a:srgbClr val="FF0000"/>
              </a:solidFill>
              <a:latin typeface="HP001 4 hang 1 ô ly" panose="020B0603050302020204" pitchFamily="34" charset="-93"/>
            </a:endParaRPr>
          </a:p>
        </p:txBody>
      </p:sp>
      <p:sp>
        <p:nvSpPr>
          <p:cNvPr id="16" name="Rectangle: Rounded Corners 27">
            <a:extLst>
              <a:ext uri="{FF2B5EF4-FFF2-40B4-BE49-F238E27FC236}">
                <a16:creationId xmlns:a16="http://schemas.microsoft.com/office/drawing/2014/main" id="{6485953E-9559-41B4-87BB-36A33F636B6D}"/>
              </a:ext>
            </a:extLst>
          </p:cNvPr>
          <p:cNvSpPr/>
          <p:nvPr/>
        </p:nvSpPr>
        <p:spPr>
          <a:xfrm>
            <a:off x="1005860" y="2646796"/>
            <a:ext cx="1860053" cy="68620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1E8E466-8A13-4E7C-9B01-DBFEE5504D99}"/>
              </a:ext>
            </a:extLst>
          </p:cNvPr>
          <p:cNvSpPr txBox="1"/>
          <p:nvPr/>
        </p:nvSpPr>
        <p:spPr>
          <a:xfrm>
            <a:off x="1237357" y="2679967"/>
            <a:ext cx="16277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630"/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0" name="Arrow: Down 29">
            <a:extLst>
              <a:ext uri="{FF2B5EF4-FFF2-40B4-BE49-F238E27FC236}">
                <a16:creationId xmlns:a16="http://schemas.microsoft.com/office/drawing/2014/main" id="{5C5A760F-F3C0-45D8-802A-C982BBBD19AB}"/>
              </a:ext>
            </a:extLst>
          </p:cNvPr>
          <p:cNvSpPr/>
          <p:nvPr/>
        </p:nvSpPr>
        <p:spPr>
          <a:xfrm>
            <a:off x="1761871" y="3664390"/>
            <a:ext cx="193287" cy="312729"/>
          </a:xfrm>
          <a:prstGeom prst="downArrow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" name="Rectangle: Rounded Corners 26">
            <a:extLst>
              <a:ext uri="{FF2B5EF4-FFF2-40B4-BE49-F238E27FC236}">
                <a16:creationId xmlns:a16="http://schemas.microsoft.com/office/drawing/2014/main" id="{00F10FE9-A6C4-4E15-A5DB-73F66F292E6F}"/>
              </a:ext>
            </a:extLst>
          </p:cNvPr>
          <p:cNvSpPr/>
          <p:nvPr/>
        </p:nvSpPr>
        <p:spPr>
          <a:xfrm>
            <a:off x="751685" y="4191000"/>
            <a:ext cx="2276557" cy="1051076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7C17D7B-5424-4337-8ACD-FEEF0F24D437}"/>
              </a:ext>
            </a:extLst>
          </p:cNvPr>
          <p:cNvSpPr txBox="1"/>
          <p:nvPr/>
        </p:nvSpPr>
        <p:spPr>
          <a:xfrm>
            <a:off x="861380" y="4334440"/>
            <a:ext cx="22765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630"/>
            <a:r>
              <a:rPr lang="pt-BR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Chữ hoa </a:t>
            </a:r>
            <a:r>
              <a:rPr lang="pt-BR" sz="1600" b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C, V, A </a:t>
            </a:r>
            <a:r>
              <a:rPr lang="pt-BR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pt-BR" sz="1600" b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</a:t>
            </a:r>
            <a:r>
              <a:rPr lang="pt-BR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cao 2,5 ô ly. Các chữ còn lại là</a:t>
            </a:r>
            <a:r>
              <a:rPr lang="pt-BR" sz="1600" b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u, ă, n</a:t>
            </a:r>
            <a:r>
              <a:rPr lang="pt-BR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cao 1 ô ly.</a:t>
            </a:r>
            <a:endParaRPr lang="en-US" sz="1600" dirty="0">
              <a:solidFill>
                <a:prstClr val="black"/>
              </a:solidFill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: Rounded Corners 32">
            <a:extLst>
              <a:ext uri="{FF2B5EF4-FFF2-40B4-BE49-F238E27FC236}">
                <a16:creationId xmlns:a16="http://schemas.microsoft.com/office/drawing/2014/main" id="{8E5225C5-20C0-4E0E-AEE2-18B8AA5B356B}"/>
              </a:ext>
            </a:extLst>
          </p:cNvPr>
          <p:cNvSpPr/>
          <p:nvPr/>
        </p:nvSpPr>
        <p:spPr>
          <a:xfrm>
            <a:off x="9467897" y="2770744"/>
            <a:ext cx="1860052" cy="939423"/>
          </a:xfrm>
          <a:prstGeom prst="roundRect">
            <a:avLst/>
          </a:prstGeom>
          <a:solidFill>
            <a:schemeClr val="bg1"/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E94EF73-D62B-4C2A-987E-F35512675515}"/>
              </a:ext>
            </a:extLst>
          </p:cNvPr>
          <p:cNvSpPr txBox="1"/>
          <p:nvPr/>
        </p:nvSpPr>
        <p:spPr>
          <a:xfrm>
            <a:off x="9449512" y="2829186"/>
            <a:ext cx="19617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630"/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defTabSz="609630"/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39" name="Rectangle: Rounded Corners 31">
            <a:extLst>
              <a:ext uri="{FF2B5EF4-FFF2-40B4-BE49-F238E27FC236}">
                <a16:creationId xmlns:a16="http://schemas.microsoft.com/office/drawing/2014/main" id="{584F7F77-8127-42FE-AAFC-0FDA17D003E7}"/>
              </a:ext>
            </a:extLst>
          </p:cNvPr>
          <p:cNvSpPr/>
          <p:nvPr/>
        </p:nvSpPr>
        <p:spPr>
          <a:xfrm>
            <a:off x="9223239" y="4334440"/>
            <a:ext cx="2247653" cy="1049398"/>
          </a:xfrm>
          <a:prstGeom prst="roundRect">
            <a:avLst/>
          </a:prstGeom>
          <a:solidFill>
            <a:schemeClr val="bg1"/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09630"/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Arrow: Down 34">
            <a:extLst>
              <a:ext uri="{FF2B5EF4-FFF2-40B4-BE49-F238E27FC236}">
                <a16:creationId xmlns:a16="http://schemas.microsoft.com/office/drawing/2014/main" id="{367F2528-D373-421A-A65C-2218F5A451A2}"/>
              </a:ext>
            </a:extLst>
          </p:cNvPr>
          <p:cNvSpPr/>
          <p:nvPr/>
        </p:nvSpPr>
        <p:spPr>
          <a:xfrm>
            <a:off x="10301279" y="3878272"/>
            <a:ext cx="193287" cy="312729"/>
          </a:xfrm>
          <a:prstGeom prst="downArrow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en-US" sz="12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24E4DBB-817F-4A41-BA76-78E6095D5385}"/>
              </a:ext>
            </a:extLst>
          </p:cNvPr>
          <p:cNvSpPr txBox="1"/>
          <p:nvPr/>
        </p:nvSpPr>
        <p:spPr>
          <a:xfrm>
            <a:off x="9309375" y="4377984"/>
            <a:ext cx="222222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630"/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vi-VN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Khoảng cách giữa các chữ là 1 con chữ o. </a:t>
            </a:r>
            <a:endParaRPr lang="en-US" sz="16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09630"/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vi-VN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Dấu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vi-VN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đặt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vi-VN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chữ </a:t>
            </a:r>
            <a:r>
              <a:rPr lang="en-US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ư</a:t>
            </a:r>
            <a:r>
              <a:rPr lang="vi-VN" sz="16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600" dirty="0">
              <a:solidFill>
                <a:prstClr val="black"/>
              </a:solidFill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600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16" grpId="0" animBg="1"/>
      <p:bldP spid="18" grpId="0"/>
      <p:bldP spid="20" grpId="0" animBg="1"/>
      <p:bldP spid="22" grpId="0" animBg="1"/>
      <p:bldP spid="24" grpId="0"/>
      <p:bldP spid="25" grpId="0" animBg="1"/>
      <p:bldP spid="26" grpId="0"/>
      <p:bldP spid="39" grpId="0" animBg="1"/>
      <p:bldP spid="40" grpId="0" animBg="1"/>
      <p:bldP spid="4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8396103-340D-42F1-B09B-B3B13F268F87}"/>
              </a:ext>
            </a:extLst>
          </p:cNvPr>
          <p:cNvSpPr/>
          <p:nvPr/>
        </p:nvSpPr>
        <p:spPr>
          <a:xfrm>
            <a:off x="8250" y="-127000"/>
            <a:ext cx="12213834" cy="6858000"/>
          </a:xfrm>
          <a:prstGeom prst="rect">
            <a:avLst/>
          </a:prstGeom>
          <a:solidFill>
            <a:srgbClr val="FFDD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vi-VN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191BDB1-217E-4D29-8CF0-96C8359B25F5}"/>
              </a:ext>
            </a:extLst>
          </p:cNvPr>
          <p:cNvGrpSpPr/>
          <p:nvPr/>
        </p:nvGrpSpPr>
        <p:grpSpPr>
          <a:xfrm>
            <a:off x="1965323" y="1687286"/>
            <a:ext cx="8563323" cy="2017174"/>
            <a:chOff x="-569159" y="1315006"/>
            <a:chExt cx="6295054" cy="1808100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5854F422-174F-4486-ACE6-AE1CFD5D1B62}"/>
                </a:ext>
              </a:extLst>
            </p:cNvPr>
            <p:cNvGrpSpPr/>
            <p:nvPr/>
          </p:nvGrpSpPr>
          <p:grpSpPr>
            <a:xfrm>
              <a:off x="-569159" y="1315006"/>
              <a:ext cx="6079359" cy="1808100"/>
              <a:chOff x="2532363" y="1431116"/>
              <a:chExt cx="4611744" cy="2484000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01A321A4-076A-4AA5-8597-AFB49DA694B1}"/>
                  </a:ext>
                </a:extLst>
              </p:cNvPr>
              <p:cNvSpPr/>
              <p:nvPr/>
            </p:nvSpPr>
            <p:spPr>
              <a:xfrm>
                <a:off x="2532363" y="1431116"/>
                <a:ext cx="4606974" cy="2484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30"/>
                <a:endParaRPr lang="en-US" dirty="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6E24D545-E1BC-4599-910A-0F49184D4934}"/>
                  </a:ext>
                </a:extLst>
              </p:cNvPr>
              <p:cNvSpPr txBox="1"/>
              <p:nvPr/>
            </p:nvSpPr>
            <p:spPr>
              <a:xfrm>
                <a:off x="2537132" y="2379016"/>
                <a:ext cx="4606975" cy="66586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609630"/>
                <a:r>
                  <a:rPr lang="en-US" sz="2800" dirty="0" err="1">
                    <a:solidFill>
                      <a:srgbClr val="4F81BD">
                        <a:lumMod val="75000"/>
                      </a:srgbClr>
                    </a:solidFill>
                    <a:latin typeface="HP001 4 hàng" panose="020B0603050302020204" pitchFamily="34" charset="0"/>
                  </a:rPr>
                  <a:t>ȁȁȁȁȁȁȁȁȁȁȁȁȁȁ</a:t>
                </a:r>
                <a:endParaRPr lang="en-US" sz="2800" dirty="0">
                  <a:solidFill>
                    <a:srgbClr val="4F81BD">
                      <a:lumMod val="75000"/>
                    </a:srgbClr>
                  </a:solidFill>
                  <a:latin typeface="HP001 4 hàng" panose="020B0603050302020204" pitchFamily="34" charset="0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B922D7F9-DCA9-459F-9AAD-B49EE3D80343}"/>
                  </a:ext>
                </a:extLst>
              </p:cNvPr>
              <p:cNvSpPr txBox="1"/>
              <p:nvPr/>
            </p:nvSpPr>
            <p:spPr>
              <a:xfrm>
                <a:off x="3415363" y="2395704"/>
                <a:ext cx="3135886" cy="6398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609630"/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Chim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khŪ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kêu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tiếng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ǟảnh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ǟang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28A9389-C553-49AD-9A60-0F1419E8BB0A}"/>
                </a:ext>
              </a:extLst>
            </p:cNvPr>
            <p:cNvSpPr txBox="1"/>
            <p:nvPr/>
          </p:nvSpPr>
          <p:spPr>
            <a:xfrm>
              <a:off x="-562873" y="2413635"/>
              <a:ext cx="6288768" cy="4846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630"/>
              <a:r>
                <a:rPr lang="en-US" sz="2800" dirty="0" err="1">
                  <a:solidFill>
                    <a:srgbClr val="4F81BD">
                      <a:lumMod val="75000"/>
                    </a:srgbClr>
                  </a:solidFill>
                  <a:latin typeface="HP001 4 hàng" panose="020B0603050302020204" pitchFamily="34" charset="0"/>
                </a:rPr>
                <a:t>ȁȁȁȁȁȁȁȁȁȁȁȁȁȁ</a:t>
              </a:r>
              <a:endParaRPr lang="en-US" sz="2800" dirty="0">
                <a:solidFill>
                  <a:srgbClr val="4F81BD">
                    <a:lumMod val="75000"/>
                  </a:srgbClr>
                </a:solidFill>
                <a:latin typeface="HP001 4 hàng" panose="020B0603050302020204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82595DB-DBD3-4EC5-9567-0B5572708092}"/>
                </a:ext>
              </a:extLst>
            </p:cNvPr>
            <p:cNvSpPr txBox="1"/>
            <p:nvPr/>
          </p:nvSpPr>
          <p:spPr>
            <a:xfrm>
              <a:off x="-484284" y="2422059"/>
              <a:ext cx="5471197" cy="4657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09630"/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NgưƟ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khŪ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ăn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nĀ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dịu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dàng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dễ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nghe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.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388FCDEC-8644-4520-93BC-505577A5C0CA}"/>
              </a:ext>
            </a:extLst>
          </p:cNvPr>
          <p:cNvSpPr txBox="1"/>
          <p:nvPr/>
        </p:nvSpPr>
        <p:spPr>
          <a:xfrm>
            <a:off x="1262743" y="4369781"/>
            <a:ext cx="9568543" cy="17458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609630">
              <a:lnSpc>
                <a:spcPct val="115000"/>
              </a:lnSpc>
              <a:spcAft>
                <a:spcPts val="1000"/>
              </a:spcAft>
            </a:pP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Khuyên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chúng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ta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nói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dịu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dàng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lịch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chúng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ta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giao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tiếp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lời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nói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dịu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dàng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lịch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thì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luôn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khác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thấy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tôn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trọng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cảm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mến</a:t>
            </a:r>
            <a:r>
              <a:rPr 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276600" y="490438"/>
            <a:ext cx="5638800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933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2933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933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933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933" dirty="0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dirty="0" err="1">
                <a:solidFill>
                  <a:srgbClr val="C0504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endParaRPr lang="en-US" sz="2933" dirty="0">
              <a:solidFill>
                <a:srgbClr val="C0504D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791779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89EAD94-A585-4D28-9432-A35579E13012}"/>
              </a:ext>
            </a:extLst>
          </p:cNvPr>
          <p:cNvSpPr/>
          <p:nvPr/>
        </p:nvSpPr>
        <p:spPr>
          <a:xfrm>
            <a:off x="9064" y="17054"/>
            <a:ext cx="12213834" cy="6858000"/>
          </a:xfrm>
          <a:prstGeom prst="rect">
            <a:avLst/>
          </a:prstGeom>
          <a:solidFill>
            <a:srgbClr val="FFDD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/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CDD049B-6B7E-4097-B8A5-211CF1B0693E}"/>
              </a:ext>
            </a:extLst>
          </p:cNvPr>
          <p:cNvSpPr txBox="1"/>
          <p:nvPr/>
        </p:nvSpPr>
        <p:spPr>
          <a:xfrm>
            <a:off x="3931115" y="3959797"/>
            <a:ext cx="4724400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F0478FA-C7B7-44A3-BEC9-CC86E8C2BD45}"/>
              </a:ext>
            </a:extLst>
          </p:cNvPr>
          <p:cNvSpPr txBox="1"/>
          <p:nvPr/>
        </p:nvSpPr>
        <p:spPr>
          <a:xfrm>
            <a:off x="3426689" y="5046103"/>
            <a:ext cx="7030336" cy="1446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609630"/>
            <a:r>
              <a:rPr lang="pt-BR" sz="24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pt-BR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Chữ hoa C, N và chữ k, h, g viết thường cao 2,5 ô ly.</a:t>
            </a:r>
          </a:p>
          <a:p>
            <a:pPr algn="just" defTabSz="609630"/>
            <a:r>
              <a:rPr lang="pt-BR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Chữ d cao 2 ô ly </a:t>
            </a:r>
          </a:p>
          <a:p>
            <a:pPr algn="just" defTabSz="609630"/>
            <a:r>
              <a:rPr lang="pt-BR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Chữ t cao 1,5 ô ly.</a:t>
            </a:r>
          </a:p>
          <a:p>
            <a:pPr algn="just" defTabSz="609630"/>
            <a:r>
              <a:rPr lang="pt-BR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Các chữ còn lại cao 1 ô ly.</a:t>
            </a:r>
            <a:endParaRPr lang="en-US" sz="2133" dirty="0">
              <a:solidFill>
                <a:srgbClr val="002060"/>
              </a:solidFill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F387562-B55A-40CB-9A8E-4F6C5B80FC8F}"/>
              </a:ext>
            </a:extLst>
          </p:cNvPr>
          <p:cNvSpPr txBox="1"/>
          <p:nvPr/>
        </p:nvSpPr>
        <p:spPr>
          <a:xfrm>
            <a:off x="4114800" y="3942556"/>
            <a:ext cx="5212080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630"/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E8BB0D6-4A33-44CF-B5BE-D45F17164B3D}"/>
              </a:ext>
            </a:extLst>
          </p:cNvPr>
          <p:cNvSpPr txBox="1"/>
          <p:nvPr/>
        </p:nvSpPr>
        <p:spPr>
          <a:xfrm>
            <a:off x="3426690" y="5081289"/>
            <a:ext cx="60618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400" dirty="0">
                <a:solidFill>
                  <a:srgbClr val="4902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Khoảng cách giữa các chữ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vi-VN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 con chữ 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o.</a:t>
            </a:r>
            <a:r>
              <a:rPr lang="vi-VN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133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65BB69B-FC9A-475D-B63A-C5D888CE8EB4}"/>
              </a:ext>
            </a:extLst>
          </p:cNvPr>
          <p:cNvSpPr txBox="1"/>
          <p:nvPr/>
        </p:nvSpPr>
        <p:spPr>
          <a:xfrm>
            <a:off x="3437304" y="3943336"/>
            <a:ext cx="6081425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endParaRPr lang="en-US" sz="2133" dirty="0">
              <a:solidFill>
                <a:srgbClr val="C0504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5B3D17A-E4A8-4381-8C20-1707669F74EC}"/>
              </a:ext>
            </a:extLst>
          </p:cNvPr>
          <p:cNvSpPr txBox="1"/>
          <p:nvPr/>
        </p:nvSpPr>
        <p:spPr>
          <a:xfrm>
            <a:off x="2823542" y="5044259"/>
            <a:ext cx="74687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400" dirty="0">
                <a:solidFill>
                  <a:srgbClr val="4902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C, N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vi-VN" sz="2133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133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988912" y="5045323"/>
            <a:ext cx="5137998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sz="2133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endParaRPr lang="en-US" sz="2133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F46913C-2A50-4446-8925-29E80E9B288D}"/>
              </a:ext>
            </a:extLst>
          </p:cNvPr>
          <p:cNvGrpSpPr/>
          <p:nvPr/>
        </p:nvGrpSpPr>
        <p:grpSpPr>
          <a:xfrm>
            <a:off x="1992305" y="1589465"/>
            <a:ext cx="8602019" cy="2026228"/>
            <a:chOff x="-164676" y="1417684"/>
            <a:chExt cx="6341075" cy="1808100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710DD24-ACDF-4A78-83D6-887804692EF5}"/>
                </a:ext>
              </a:extLst>
            </p:cNvPr>
            <p:cNvGrpSpPr/>
            <p:nvPr/>
          </p:nvGrpSpPr>
          <p:grpSpPr>
            <a:xfrm>
              <a:off x="-164676" y="1417684"/>
              <a:ext cx="6178967" cy="1808100"/>
              <a:chOff x="2839201" y="1572177"/>
              <a:chExt cx="4687306" cy="2484000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E2F2B015-0E8A-4B5E-A1B6-E2FECCF9A09B}"/>
                  </a:ext>
                </a:extLst>
              </p:cNvPr>
              <p:cNvSpPr/>
              <p:nvPr/>
            </p:nvSpPr>
            <p:spPr>
              <a:xfrm>
                <a:off x="2861912" y="1572177"/>
                <a:ext cx="4589267" cy="2484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630"/>
                <a:r>
                  <a:rPr lang="en-US" dirty="0">
                    <a:solidFill>
                      <a:prstClr val="white"/>
                    </a:solidFill>
                    <a:latin typeface="Calibri"/>
                  </a:rPr>
                  <a:t>cx</a:t>
                </a: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94DB5B16-434E-4E29-A250-BBA4E51CC15A}"/>
                  </a:ext>
                </a:extLst>
              </p:cNvPr>
              <p:cNvSpPr txBox="1"/>
              <p:nvPr/>
            </p:nvSpPr>
            <p:spPr>
              <a:xfrm>
                <a:off x="2839201" y="2357933"/>
                <a:ext cx="4687306" cy="6414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609630"/>
                <a:r>
                  <a:rPr lang="en-US" sz="2800" dirty="0" err="1">
                    <a:solidFill>
                      <a:srgbClr val="4F81BD">
                        <a:lumMod val="75000"/>
                      </a:srgbClr>
                    </a:solidFill>
                    <a:latin typeface="HP001 4 hàng" panose="020B0603050302020204" pitchFamily="34" charset="0"/>
                  </a:rPr>
                  <a:t>ȁȁȁȁȁȁȁȁȁȁȁȁȁȁ</a:t>
                </a:r>
                <a:endParaRPr lang="en-US" sz="2800" dirty="0">
                  <a:solidFill>
                    <a:srgbClr val="4F81BD">
                      <a:lumMod val="75000"/>
                    </a:srgbClr>
                  </a:solidFill>
                  <a:latin typeface="HP001 4 hàng" panose="020B0603050302020204" pitchFamily="34" charset="0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CFD008AE-BA6C-4F09-9AC9-0B50F624D9FC}"/>
                  </a:ext>
                </a:extLst>
              </p:cNvPr>
              <p:cNvSpPr txBox="1"/>
              <p:nvPr/>
            </p:nvSpPr>
            <p:spPr>
              <a:xfrm>
                <a:off x="3559971" y="2387944"/>
                <a:ext cx="3135886" cy="6163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609630"/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Chim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khŪ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kêu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tiếng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ǟảnh</a:t>
                </a:r>
                <a:r>
                  <a:rPr lang="en-US" sz="2667" b="1" dirty="0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 </a:t>
                </a:r>
                <a:r>
                  <a:rPr lang="en-US" sz="2667" b="1" dirty="0" err="1">
                    <a:solidFill>
                      <a:prstClr val="black"/>
                    </a:solidFill>
                    <a:latin typeface="HP001 4 hàng" panose="020B0603050302020204" pitchFamily="34" charset="0"/>
                  </a:rPr>
                  <a:t>ǟang</a:t>
                </a:r>
                <a:endPara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24BD5A1-AAAD-4F11-8715-960C8F7CCE75}"/>
                </a:ext>
              </a:extLst>
            </p:cNvPr>
            <p:cNvSpPr txBox="1"/>
            <p:nvPr/>
          </p:nvSpPr>
          <p:spPr>
            <a:xfrm>
              <a:off x="-164675" y="2446341"/>
              <a:ext cx="6341074" cy="4668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630"/>
              <a:r>
                <a:rPr lang="en-US" sz="2800" dirty="0" err="1">
                  <a:solidFill>
                    <a:srgbClr val="4F81BD">
                      <a:lumMod val="75000"/>
                    </a:srgbClr>
                  </a:solidFill>
                  <a:latin typeface="HP001 4 hàng" panose="020B0603050302020204" pitchFamily="34" charset="0"/>
                </a:rPr>
                <a:t>ȁȁȁȁȁȁȁȁȁȁȁȁȁȁ</a:t>
              </a:r>
              <a:endParaRPr lang="en-US" sz="2800" dirty="0">
                <a:solidFill>
                  <a:srgbClr val="4F81BD">
                    <a:lumMod val="75000"/>
                  </a:srgbClr>
                </a:solidFill>
                <a:latin typeface="HP001 4 hàng" panose="020B0603050302020204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C434E65-C998-476E-A4CF-7BE5FEAE14C6}"/>
                </a:ext>
              </a:extLst>
            </p:cNvPr>
            <p:cNvSpPr txBox="1"/>
            <p:nvPr/>
          </p:nvSpPr>
          <p:spPr>
            <a:xfrm>
              <a:off x="520650" y="2461207"/>
              <a:ext cx="5471197" cy="4486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630"/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NgưƟ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khŪ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ăn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nĀ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dịu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dàng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dễ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 </a:t>
              </a:r>
              <a:r>
                <a:rPr lang="en-US" sz="2667" b="1" dirty="0" err="1">
                  <a:solidFill>
                    <a:prstClr val="black"/>
                  </a:solidFill>
                  <a:latin typeface="HP001 4 hàng" panose="020B0603050302020204" pitchFamily="34" charset="0"/>
                </a:rPr>
                <a:t>nghe</a:t>
              </a:r>
              <a:r>
                <a:rPr lang="en-US" sz="2667" b="1" dirty="0">
                  <a:solidFill>
                    <a:prstClr val="black"/>
                  </a:solidFill>
                  <a:latin typeface="HP001 4 hàng" panose="020B0603050302020204" pitchFamily="34" charset="0"/>
                </a:rPr>
                <a:t>.</a:t>
              </a: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286057" y="3964506"/>
            <a:ext cx="3619887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133" dirty="0" err="1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en-US" sz="2133" dirty="0">
                <a:solidFill>
                  <a:srgbClr val="C0504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algn="ctr" defTabSz="609630"/>
            <a:endParaRPr lang="en-US" sz="2133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276600" y="338307"/>
            <a:ext cx="5638800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2933" dirty="0" err="1">
                <a:solidFill>
                  <a:srgbClr val="C0504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2933" dirty="0">
                <a:solidFill>
                  <a:srgbClr val="C0504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dirty="0" err="1">
                <a:solidFill>
                  <a:srgbClr val="C0504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933" dirty="0">
                <a:solidFill>
                  <a:srgbClr val="C0504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dirty="0" err="1">
                <a:solidFill>
                  <a:srgbClr val="C0504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933" dirty="0">
                <a:solidFill>
                  <a:srgbClr val="C0504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dirty="0" err="1">
                <a:solidFill>
                  <a:srgbClr val="C0504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933" dirty="0">
                <a:solidFill>
                  <a:srgbClr val="C0504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dirty="0" err="1">
                <a:solidFill>
                  <a:srgbClr val="C0504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endParaRPr lang="en-US" sz="2933" dirty="0">
              <a:solidFill>
                <a:srgbClr val="C0504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60455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" grpId="1"/>
      <p:bldP spid="15" grpId="0"/>
      <p:bldP spid="15" grpId="1"/>
      <p:bldP spid="16" grpId="0"/>
      <p:bldP spid="18" grpId="0"/>
      <p:bldP spid="19" grpId="0"/>
      <p:bldP spid="19" grpId="1"/>
      <p:bldP spid="20" grpId="0"/>
      <p:bldP spid="20" grpId="1"/>
      <p:bldP spid="2" grpId="0"/>
      <p:bldP spid="2" grpId="1"/>
      <p:bldP spid="3" grpId="0"/>
      <p:bldP spid="3" grpId="1"/>
      <p:bldP spid="2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0226779" y="-584200"/>
            <a:ext cx="2297055" cy="2225271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r="73462"/>
          <a:stretch>
            <a:fillRect/>
          </a:stretch>
        </p:blipFill>
        <p:spPr>
          <a:xfrm rot="-5400000" flipH="1">
            <a:off x="9102110" y="3782893"/>
            <a:ext cx="700583" cy="5479197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t="44081"/>
          <a:stretch>
            <a:fillRect/>
          </a:stretch>
        </p:blipFill>
        <p:spPr>
          <a:xfrm flipH="1">
            <a:off x="10203415" y="1124772"/>
            <a:ext cx="1339955" cy="635019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-187239" y="5375064"/>
            <a:ext cx="1398485" cy="797137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-187238" y="685800"/>
            <a:ext cx="1497002" cy="291235"/>
          </a:xfrm>
          <a:prstGeom prst="rect">
            <a:avLst/>
          </a:prstGeom>
        </p:spPr>
      </p:pic>
      <p:pic>
        <p:nvPicPr>
          <p:cNvPr id="21" name="Picture 2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4020628">
            <a:off x="11348782" y="5196911"/>
            <a:ext cx="556136" cy="581511"/>
          </a:xfrm>
          <a:prstGeom prst="rect">
            <a:avLst/>
          </a:prstGeom>
        </p:spPr>
      </p:pic>
      <p:pic>
        <p:nvPicPr>
          <p:cNvPr id="22" name="Picture 2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50836"/>
          <a:stretch>
            <a:fillRect/>
          </a:stretch>
        </p:blipFill>
        <p:spPr>
          <a:xfrm rot="-5400000">
            <a:off x="10496695" y="4185051"/>
            <a:ext cx="1370334" cy="2625127"/>
          </a:xfrm>
          <a:prstGeom prst="rect">
            <a:avLst/>
          </a:prstGeom>
        </p:spPr>
      </p:pic>
      <p:pic>
        <p:nvPicPr>
          <p:cNvPr id="26" name="Picture 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-137980" y="2778836"/>
            <a:ext cx="917323" cy="1300329"/>
          </a:xfrm>
          <a:prstGeom prst="rect">
            <a:avLst/>
          </a:prstGeom>
        </p:spPr>
      </p:pic>
      <p:sp>
        <p:nvSpPr>
          <p:cNvPr id="27" name="Freeform 12"/>
          <p:cNvSpPr/>
          <p:nvPr/>
        </p:nvSpPr>
        <p:spPr>
          <a:xfrm>
            <a:off x="1882638" y="301715"/>
            <a:ext cx="8426725" cy="6389646"/>
          </a:xfrm>
          <a:custGeom>
            <a:avLst/>
            <a:gdLst/>
            <a:ahLst/>
            <a:cxnLst/>
            <a:rect l="l" t="t" r="r" b="b"/>
            <a:pathLst>
              <a:path w="1844040" h="2444750">
                <a:moveTo>
                  <a:pt x="1844040" y="2444750"/>
                </a:moveTo>
                <a:lnTo>
                  <a:pt x="0" y="2444750"/>
                </a:lnTo>
                <a:lnTo>
                  <a:pt x="0" y="0"/>
                </a:lnTo>
                <a:lnTo>
                  <a:pt x="1844040" y="0"/>
                </a:lnTo>
                <a:lnTo>
                  <a:pt x="1844040" y="2444750"/>
                </a:lnTo>
                <a:close/>
              </a:path>
            </a:pathLst>
          </a:custGeom>
          <a:blipFill>
            <a:blip r:embed="rId18"/>
            <a:stretch>
              <a:fillRect l="-47" r="-47"/>
            </a:stretch>
          </a:blipFill>
        </p:spPr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2619591" y="685801"/>
            <a:ext cx="3352800" cy="2062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609630">
              <a:spcBef>
                <a:spcPct val="0"/>
              </a:spcBef>
              <a:buNone/>
            </a:pPr>
            <a:r>
              <a:rPr lang="en-US" altLang="en-US" sz="1600" b="1" u="sng" dirty="0">
                <a:solidFill>
                  <a:srgbClr val="002060"/>
                </a:solidFill>
                <a:latin typeface="Times New Roman" panose="02020603050405020304" pitchFamily="18" charset="0"/>
              </a:rPr>
              <a:t>1- </a:t>
            </a:r>
            <a:r>
              <a:rPr lang="en-US" altLang="en-US" sz="1600" b="1" u="sng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Tư</a:t>
            </a:r>
            <a:r>
              <a:rPr lang="en-US" altLang="en-US" sz="1600" b="1" u="sng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b="1" u="sng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1600" b="1" u="sng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b="1" u="sng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ngồi</a:t>
            </a:r>
            <a:r>
              <a:rPr lang="en-US" altLang="en-US" sz="1600" b="1" u="sng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b="1" u="sng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1600" b="1" u="sng" dirty="0">
                <a:solidFill>
                  <a:srgbClr val="002060"/>
                </a:solidFill>
                <a:latin typeface="Times New Roman" panose="02020603050405020304" pitchFamily="18" charset="0"/>
              </a:rPr>
              <a:t>:</a:t>
            </a:r>
          </a:p>
          <a:p>
            <a:pPr defTabSz="609630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Lưng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thẳng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tì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ngực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bàn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  <a:p>
            <a:pPr defTabSz="609630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Đầu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hơi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cúi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  <a:p>
            <a:pPr defTabSz="609630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Mắt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cách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vở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khoảng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25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đến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30 cm.</a:t>
            </a:r>
          </a:p>
          <a:p>
            <a:pPr defTabSz="609630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Tay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cầm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bút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  <a:p>
            <a:pPr defTabSz="609630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Tay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tì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nhẹ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mép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vở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giữ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  <a:p>
            <a:pPr defTabSz="609630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- Hai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chân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song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song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thoải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mái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defTabSz="609630">
              <a:spcBef>
                <a:spcPct val="0"/>
              </a:spcBef>
              <a:buNone/>
            </a:pPr>
            <a:endParaRPr lang="en-US" altLang="en-US" sz="16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2667614" y="3830303"/>
            <a:ext cx="3708400" cy="2062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609630">
              <a:spcBef>
                <a:spcPct val="0"/>
              </a:spcBef>
              <a:buNone/>
            </a:pPr>
            <a:r>
              <a:rPr lang="en-US" altLang="en-US" sz="1600" b="1" u="sng" dirty="0">
                <a:solidFill>
                  <a:srgbClr val="002060"/>
                </a:solidFill>
                <a:latin typeface="Times New Roman" panose="02020603050405020304" pitchFamily="18" charset="0"/>
              </a:rPr>
              <a:t>2-Cách </a:t>
            </a:r>
            <a:r>
              <a:rPr lang="en-US" altLang="en-US" sz="1600" b="1" u="sng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cầm</a:t>
            </a:r>
            <a:r>
              <a:rPr lang="en-US" altLang="en-US" sz="1600" b="1" u="sng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b="1" u="sng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bút</a:t>
            </a:r>
            <a:r>
              <a:rPr lang="en-US" altLang="en-US" sz="1600" b="1" u="sng" dirty="0">
                <a:solidFill>
                  <a:srgbClr val="002060"/>
                </a:solidFill>
                <a:latin typeface="Times New Roman" panose="02020603050405020304" pitchFamily="18" charset="0"/>
              </a:rPr>
              <a:t>:</a:t>
            </a:r>
          </a:p>
          <a:p>
            <a:pPr defTabSz="609630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Cầm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bút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3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ngón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tay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ngón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cái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ngón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ngón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  <a:p>
            <a:pPr defTabSz="609630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dùng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3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ngón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tay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di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chuyển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bút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từ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sang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cán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bút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nghiêng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về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phía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bên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cổ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tay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khuỷu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tay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cánh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tay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cử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mềm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mại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thoải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mái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;</a:t>
            </a:r>
          </a:p>
          <a:p>
            <a:pPr defTabSz="609630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cầm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bút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tay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2" t="5661" r="9942" b="7025"/>
          <a:stretch/>
        </p:blipFill>
        <p:spPr>
          <a:xfrm>
            <a:off x="6376014" y="656212"/>
            <a:ext cx="3529725" cy="2133601"/>
          </a:xfrm>
          <a:prstGeom prst="rect">
            <a:avLst/>
          </a:prstGeom>
          <a:effectLst>
            <a:outerShdw blurRad="50800" dist="50800" dir="5400000" algn="ctr" rotWithShape="0">
              <a:srgbClr val="FFDDF2"/>
            </a:out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09" t="10001" b="3999"/>
          <a:stretch/>
        </p:blipFill>
        <p:spPr>
          <a:xfrm>
            <a:off x="6397942" y="3830303"/>
            <a:ext cx="3507798" cy="2184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266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-10800000">
            <a:off x="-181088" y="-230833"/>
            <a:ext cx="2665929" cy="2360559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50836"/>
          <a:stretch>
            <a:fillRect/>
          </a:stretch>
        </p:blipFill>
        <p:spPr>
          <a:xfrm>
            <a:off x="0" y="1222367"/>
            <a:ext cx="1151877" cy="2206633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9105330" y="5238798"/>
            <a:ext cx="2206609" cy="1406713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l="65670"/>
          <a:stretch>
            <a:fillRect/>
          </a:stretch>
        </p:blipFill>
        <p:spPr>
          <a:xfrm rot="-10800000">
            <a:off x="11033345" y="3697687"/>
            <a:ext cx="1158655" cy="1877781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 b="12159"/>
          <a:stretch>
            <a:fillRect/>
          </a:stretch>
        </p:blipFill>
        <p:spPr>
          <a:xfrm>
            <a:off x="249384" y="3619596"/>
            <a:ext cx="2339375" cy="3238405"/>
          </a:xfrm>
          <a:prstGeom prst="rect">
            <a:avLst/>
          </a:prstGeom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E4E92F1E-CA1F-4999-9178-27069C38230C}"/>
              </a:ext>
            </a:extLst>
          </p:cNvPr>
          <p:cNvGrpSpPr/>
          <p:nvPr/>
        </p:nvGrpSpPr>
        <p:grpSpPr>
          <a:xfrm>
            <a:off x="3086671" y="-141514"/>
            <a:ext cx="7066613" cy="6994962"/>
            <a:chOff x="3086671" y="-141514"/>
            <a:chExt cx="7066613" cy="6994962"/>
          </a:xfrm>
        </p:grpSpPr>
        <p:pic>
          <p:nvPicPr>
            <p:cNvPr id="13" name="Picture 12" descr="Graphical user interface, application, table, Excel&#10;&#10;Description automatically generated">
              <a:extLst>
                <a:ext uri="{FF2B5EF4-FFF2-40B4-BE49-F238E27FC236}">
                  <a16:creationId xmlns:a16="http://schemas.microsoft.com/office/drawing/2014/main" id="{7185B2AF-A75C-4D98-B2E7-4D100BBECCE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86671" y="-141514"/>
              <a:ext cx="7066613" cy="6994962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0DCC923-AEB2-4BB4-8994-FFAB84EF9743}"/>
                </a:ext>
              </a:extLst>
            </p:cNvPr>
            <p:cNvSpPr txBox="1"/>
            <p:nvPr/>
          </p:nvSpPr>
          <p:spPr>
            <a:xfrm>
              <a:off x="3585434" y="587981"/>
              <a:ext cx="6096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Ch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931F67-9004-407C-9113-BDD3BE4C9555}"/>
                </a:ext>
              </a:extLst>
            </p:cNvPr>
            <p:cNvSpPr txBox="1"/>
            <p:nvPr/>
          </p:nvSpPr>
          <p:spPr>
            <a:xfrm>
              <a:off x="3585433" y="1029588"/>
              <a:ext cx="6096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V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0448FC3-66E7-4E0F-9BF4-2B17F6CF286E}"/>
                </a:ext>
              </a:extLst>
            </p:cNvPr>
            <p:cNvSpPr txBox="1"/>
            <p:nvPr/>
          </p:nvSpPr>
          <p:spPr>
            <a:xfrm>
              <a:off x="6237988" y="1018614"/>
              <a:ext cx="6096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A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C2FBFA4-9252-4D59-A333-A815BD3DABC6}"/>
                </a:ext>
              </a:extLst>
            </p:cNvPr>
            <p:cNvSpPr txBox="1"/>
            <p:nvPr/>
          </p:nvSpPr>
          <p:spPr>
            <a:xfrm>
              <a:off x="3596325" y="2013051"/>
              <a:ext cx="823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Chu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1224CD3-67D6-446C-81A8-DBEB97B3BC45}"/>
                </a:ext>
              </a:extLst>
            </p:cNvPr>
            <p:cNvSpPr txBox="1"/>
            <p:nvPr/>
          </p:nvSpPr>
          <p:spPr>
            <a:xfrm>
              <a:off x="4209040" y="2013051"/>
              <a:ext cx="823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Văn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AD84F7F-DAD3-4CAF-8D4A-F4FD1BA985D3}"/>
                </a:ext>
              </a:extLst>
            </p:cNvPr>
            <p:cNvSpPr txBox="1"/>
            <p:nvPr/>
          </p:nvSpPr>
          <p:spPr>
            <a:xfrm>
              <a:off x="4894697" y="2013050"/>
              <a:ext cx="823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An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13DC66F-A082-4671-A1D7-3FABBFFF8A9A}"/>
                </a:ext>
              </a:extLst>
            </p:cNvPr>
            <p:cNvSpPr txBox="1"/>
            <p:nvPr/>
          </p:nvSpPr>
          <p:spPr>
            <a:xfrm>
              <a:off x="4512667" y="3418230"/>
              <a:ext cx="1049933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Chim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994247B-929C-49F9-AE0F-2EECBAF6AC3D}"/>
                </a:ext>
              </a:extLst>
            </p:cNvPr>
            <p:cNvSpPr txBox="1"/>
            <p:nvPr/>
          </p:nvSpPr>
          <p:spPr>
            <a:xfrm>
              <a:off x="5448838" y="3407342"/>
              <a:ext cx="823312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khŪ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311FDB8-3FA1-4423-81AB-B13F09B8CE29}"/>
                </a:ext>
              </a:extLst>
            </p:cNvPr>
            <p:cNvSpPr txBox="1"/>
            <p:nvPr/>
          </p:nvSpPr>
          <p:spPr>
            <a:xfrm>
              <a:off x="6218218" y="3418303"/>
              <a:ext cx="670912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kêu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249A80D-AFB8-4761-92B4-B039B047A100}"/>
                </a:ext>
              </a:extLst>
            </p:cNvPr>
            <p:cNvSpPr txBox="1"/>
            <p:nvPr/>
          </p:nvSpPr>
          <p:spPr>
            <a:xfrm>
              <a:off x="6829160" y="3418378"/>
              <a:ext cx="823312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tiếng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D41BBBB-C9D3-4A73-A945-77949E16B54F}"/>
                </a:ext>
              </a:extLst>
            </p:cNvPr>
            <p:cNvSpPr txBox="1"/>
            <p:nvPr/>
          </p:nvSpPr>
          <p:spPr>
            <a:xfrm>
              <a:off x="7538710" y="3418230"/>
              <a:ext cx="943207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ǟảnh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A1C310C8-93C4-43AC-A9E2-9E505FC14317}"/>
                </a:ext>
              </a:extLst>
            </p:cNvPr>
            <p:cNvSpPr txBox="1"/>
            <p:nvPr/>
          </p:nvSpPr>
          <p:spPr>
            <a:xfrm>
              <a:off x="8334710" y="3418114"/>
              <a:ext cx="943207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ǟang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9825F39-20B4-4D20-8F17-EB0656B27DF3}"/>
                </a:ext>
              </a:extLst>
            </p:cNvPr>
            <p:cNvSpPr txBox="1"/>
            <p:nvPr/>
          </p:nvSpPr>
          <p:spPr>
            <a:xfrm>
              <a:off x="3992362" y="3853618"/>
              <a:ext cx="958564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NgưƟ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34BCE19-1500-44F5-A416-DFA1422E52AC}"/>
                </a:ext>
              </a:extLst>
            </p:cNvPr>
            <p:cNvSpPr txBox="1"/>
            <p:nvPr/>
          </p:nvSpPr>
          <p:spPr>
            <a:xfrm>
              <a:off x="4880389" y="3842730"/>
              <a:ext cx="823312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khŪ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4ABAA60-FB25-4049-B1A5-A325B5715A62}"/>
                </a:ext>
              </a:extLst>
            </p:cNvPr>
            <p:cNvSpPr txBox="1"/>
            <p:nvPr/>
          </p:nvSpPr>
          <p:spPr>
            <a:xfrm>
              <a:off x="5631965" y="3842730"/>
              <a:ext cx="529811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ăn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7540521-5816-4879-85D7-ADB50049112E}"/>
                </a:ext>
              </a:extLst>
            </p:cNvPr>
            <p:cNvSpPr txBox="1"/>
            <p:nvPr/>
          </p:nvSpPr>
          <p:spPr>
            <a:xfrm>
              <a:off x="6075947" y="3842730"/>
              <a:ext cx="642839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nĀ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A03088E-DFE2-4D17-B550-ECAE34A8ACE1}"/>
                </a:ext>
              </a:extLst>
            </p:cNvPr>
            <p:cNvSpPr txBox="1"/>
            <p:nvPr/>
          </p:nvSpPr>
          <p:spPr>
            <a:xfrm>
              <a:off x="6598420" y="3853616"/>
              <a:ext cx="813490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dịu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9E4DC433-9706-4511-8DF0-809AF7AB9CB7}"/>
                </a:ext>
              </a:extLst>
            </p:cNvPr>
            <p:cNvSpPr txBox="1"/>
            <p:nvPr/>
          </p:nvSpPr>
          <p:spPr>
            <a:xfrm>
              <a:off x="7110340" y="3842730"/>
              <a:ext cx="813490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dàng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7EA1C2B9-A3BE-4488-9051-AEEE283FDD96}"/>
                </a:ext>
              </a:extLst>
            </p:cNvPr>
            <p:cNvSpPr txBox="1"/>
            <p:nvPr/>
          </p:nvSpPr>
          <p:spPr>
            <a:xfrm>
              <a:off x="7817360" y="3853616"/>
              <a:ext cx="430350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dễ</a:t>
              </a:r>
              <a:endPara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31BAC9C-666D-4969-9174-5B81087FDF32}"/>
                </a:ext>
              </a:extLst>
            </p:cNvPr>
            <p:cNvSpPr txBox="1"/>
            <p:nvPr/>
          </p:nvSpPr>
          <p:spPr>
            <a:xfrm>
              <a:off x="8185102" y="3853504"/>
              <a:ext cx="958563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nghe</a:t>
              </a:r>
              <a:r>
                <a:rPr kumimoji="0" lang="en-US" sz="23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P001 4 hàng" panose="020B0603050302020204" pitchFamily="34" charset="0"/>
                  <a:ea typeface="+mn-ea"/>
                  <a:cs typeface="+mn-cs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5207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D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"/>
          <p:cNvGrpSpPr/>
          <p:nvPr/>
        </p:nvGrpSpPr>
        <p:grpSpPr>
          <a:xfrm>
            <a:off x="2130203" y="2698414"/>
            <a:ext cx="9082083" cy="3895065"/>
            <a:chOff x="0" y="0"/>
            <a:chExt cx="5238500" cy="720663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5238500" cy="720663"/>
            </a:xfrm>
            <a:custGeom>
              <a:avLst/>
              <a:gdLst/>
              <a:ahLst/>
              <a:cxnLst/>
              <a:rect l="l" t="t" r="r" b="b"/>
              <a:pathLst>
                <a:path w="5238500" h="720663">
                  <a:moveTo>
                    <a:pt x="5114040" y="720663"/>
                  </a:moveTo>
                  <a:lnTo>
                    <a:pt x="124460" y="720663"/>
                  </a:lnTo>
                  <a:cubicBezTo>
                    <a:pt x="55880" y="720663"/>
                    <a:pt x="0" y="664783"/>
                    <a:pt x="0" y="596203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5114041" y="0"/>
                  </a:lnTo>
                  <a:cubicBezTo>
                    <a:pt x="5182620" y="0"/>
                    <a:pt x="5238500" y="55880"/>
                    <a:pt x="5238500" y="124460"/>
                  </a:cubicBezTo>
                  <a:lnTo>
                    <a:pt x="5238500" y="596203"/>
                  </a:lnTo>
                  <a:cubicBezTo>
                    <a:pt x="5238500" y="664783"/>
                    <a:pt x="5182620" y="720663"/>
                    <a:pt x="5114041" y="720663"/>
                  </a:cubicBezTo>
                  <a:close/>
                </a:path>
              </a:pathLst>
            </a:custGeom>
            <a:solidFill>
              <a:srgbClr val="FFB4E3"/>
            </a:solidFill>
          </p:spPr>
        </p:sp>
      </p:grpSp>
      <p:sp>
        <p:nvSpPr>
          <p:cNvPr id="2" name="TextBox 2"/>
          <p:cNvSpPr txBox="1"/>
          <p:nvPr/>
        </p:nvSpPr>
        <p:spPr>
          <a:xfrm>
            <a:off x="2950107" y="1252883"/>
            <a:ext cx="8697998" cy="9457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609630">
              <a:lnSpc>
                <a:spcPts val="8000"/>
              </a:lnSpc>
              <a:spcBef>
                <a:spcPct val="0"/>
              </a:spcBef>
            </a:pPr>
            <a:r>
              <a:rPr lang="en-US" sz="5867" dirty="0">
                <a:solidFill>
                  <a:srgbClr val="2E256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DẶN DÒ:</a:t>
            </a:r>
          </a:p>
        </p:txBody>
      </p:sp>
      <p:pic>
        <p:nvPicPr>
          <p:cNvPr id="5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7142"/>
          <a:stretch>
            <a:fillRect/>
          </a:stretch>
        </p:blipFill>
        <p:spPr>
          <a:xfrm>
            <a:off x="2130203" y="889927"/>
            <a:ext cx="3067909" cy="1808487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569" t="19788"/>
          <a:stretch>
            <a:fillRect/>
          </a:stretch>
        </p:blipFill>
        <p:spPr>
          <a:xfrm rot="-5400000">
            <a:off x="44620" y="5009131"/>
            <a:ext cx="1804249" cy="1893490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569" t="19788"/>
          <a:stretch>
            <a:fillRect/>
          </a:stretch>
        </p:blipFill>
        <p:spPr>
          <a:xfrm rot="-10800000">
            <a:off x="10472785" y="5053751"/>
            <a:ext cx="1719215" cy="1804249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1234057" y="2742431"/>
            <a:ext cx="708717" cy="686569"/>
          </a:xfrm>
          <a:prstGeom prst="rect">
            <a:avLst/>
          </a:prstGeom>
        </p:spPr>
      </p:pic>
      <p:pic>
        <p:nvPicPr>
          <p:cNvPr id="10" name="Picture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592387" y="3429000"/>
            <a:ext cx="708717" cy="686569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1435"/>
          <a:stretch>
            <a:fillRect/>
          </a:stretch>
        </p:blipFill>
        <p:spPr>
          <a:xfrm rot="5400000">
            <a:off x="10346210" y="-332692"/>
            <a:ext cx="827298" cy="1492682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 b="41115"/>
          <a:stretch>
            <a:fillRect/>
          </a:stretch>
        </p:blipFill>
        <p:spPr>
          <a:xfrm rot="-10800000">
            <a:off x="685800" y="0"/>
            <a:ext cx="1444403" cy="908327"/>
          </a:xfrm>
          <a:prstGeom prst="rect">
            <a:avLst/>
          </a:prstGeom>
        </p:spPr>
      </p:pic>
      <p:sp>
        <p:nvSpPr>
          <p:cNvPr id="13" name="TextBox 7">
            <a:extLst>
              <a:ext uri="{FF2B5EF4-FFF2-40B4-BE49-F238E27FC236}">
                <a16:creationId xmlns:a16="http://schemas.microsoft.com/office/drawing/2014/main" id="{BD645F2F-800D-4A50-965B-63A7E1FA0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4318" y="3085715"/>
            <a:ext cx="8085195" cy="2768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FontTx/>
              <a:buChar char="-"/>
            </a:pP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vở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Toán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trang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31</a:t>
            </a:r>
            <a:r>
              <a:rPr lang="vi-VN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.</a:t>
            </a:r>
            <a:endParaRPr lang="en-US" altLang="en-US" sz="2949" dirty="0">
              <a:solidFill>
                <a:prstClr val="black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120000"/>
              </a:lnSpc>
              <a:spcBef>
                <a:spcPct val="0"/>
              </a:spcBef>
              <a:buFontTx/>
              <a:buChar char="-"/>
            </a:pP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Đọc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5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lần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trả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câu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miệng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: “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văn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” (SGK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Tiếng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Việt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trang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46, 47)</a:t>
            </a:r>
          </a:p>
          <a:p>
            <a:pPr>
              <a:lnSpc>
                <a:spcPct val="120000"/>
              </a:lnSpc>
              <a:spcBef>
                <a:spcPct val="0"/>
              </a:spcBef>
              <a:buFontTx/>
              <a:buChar char="-"/>
            </a:pP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video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: “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Gấp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lá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cờ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”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thực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hiện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gấp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giấy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949" dirty="0" err="1">
                <a:solidFill>
                  <a:prstClr val="black"/>
                </a:solidFill>
                <a:latin typeface="Times New Roman" panose="02020603050405020304" pitchFamily="18" charset="0"/>
              </a:rPr>
              <a:t>nháp</a:t>
            </a:r>
            <a:r>
              <a:rPr lang="en-US" altLang="en-US" sz="2949" dirty="0">
                <a:solidFill>
                  <a:prstClr val="black"/>
                </a:solidFill>
                <a:latin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133667"/>
            <a:ext cx="4476381" cy="5781484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sp>
        <p:nvSpPr>
          <p:cNvPr id="2" name="Thought Bubble: Cloud 1">
            <a:extLst>
              <a:ext uri="{FF2B5EF4-FFF2-40B4-BE49-F238E27FC236}">
                <a16:creationId xmlns:a16="http://schemas.microsoft.com/office/drawing/2014/main" id="{7534B6A8-CC56-4F42-9458-87E01DD491F1}"/>
              </a:ext>
            </a:extLst>
          </p:cNvPr>
          <p:cNvSpPr/>
          <p:nvPr/>
        </p:nvSpPr>
        <p:spPr>
          <a:xfrm>
            <a:off x="3544140" y="227980"/>
            <a:ext cx="7981553" cy="4454717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914377"/>
            <a:r>
              <a:rPr lang="en-US" altLang="zh-CN" sz="4000" b="1" dirty="0" err="1">
                <a:solidFill>
                  <a:srgbClr val="FFFF00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Đề</a:t>
            </a:r>
            <a:r>
              <a:rPr lang="en-US" altLang="zh-CN" sz="4000" b="1" dirty="0">
                <a:solidFill>
                  <a:srgbClr val="FFFF00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FFFF00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bài</a:t>
            </a:r>
            <a:r>
              <a:rPr lang="en-US" altLang="zh-CN" sz="4000" b="1" dirty="0">
                <a:solidFill>
                  <a:srgbClr val="FFFF00"/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: </a:t>
            </a:r>
            <a:r>
              <a:rPr lang="pl-PL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l-PL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 về lớp của em với một người bạn</a:t>
            </a:r>
            <a:r>
              <a:rPr lang="en-US" sz="4000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quen</a:t>
            </a:r>
            <a:r>
              <a:rPr lang="en-US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40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28757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>
        <p:cut/>
      </p:transition>
    </mc:Choice>
    <mc:Fallback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/>
          <p:cNvSpPr txBox="1"/>
          <p:nvPr/>
        </p:nvSpPr>
        <p:spPr>
          <a:xfrm>
            <a:off x="4993059" y="281340"/>
            <a:ext cx="21504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altLang="zh-CN" sz="4800" dirty="0">
                <a:solidFill>
                  <a:srgbClr val="60BFB4"/>
                </a:solidFill>
                <a:latin typeface="+mj-lt"/>
                <a:ea typeface="华康海报体W12(P)" panose="040B0C00000000000000" pitchFamily="82" charset="-122"/>
              </a:rPr>
              <a:t>GỢI Ý:</a:t>
            </a:r>
            <a:endParaRPr lang="zh-CN" altLang="en-US" sz="4800" dirty="0">
              <a:solidFill>
                <a:srgbClr val="60BFB4"/>
              </a:solidFill>
              <a:latin typeface="+mj-lt"/>
              <a:ea typeface="华康海报体W12(P)" panose="040B0C00000000000000" pitchFamily="82" charset="-122"/>
            </a:endParaRPr>
          </a:p>
        </p:txBody>
      </p:sp>
      <p:sp>
        <p:nvSpPr>
          <p:cNvPr id="32" name="文本框 6"/>
          <p:cNvSpPr txBox="1">
            <a:spLocks noChangeArrowheads="1"/>
          </p:cNvSpPr>
          <p:nvPr/>
        </p:nvSpPr>
        <p:spPr bwMode="auto">
          <a:xfrm>
            <a:off x="3202083" y="1208201"/>
            <a:ext cx="7111498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just"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Em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đang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học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lớp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nào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?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Lớp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em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có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bao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nhiêu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học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sinh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?</a:t>
            </a:r>
            <a:endParaRPr lang="zh-CN" altLang="en-US" sz="2800" dirty="0">
              <a:solidFill>
                <a:srgbClr val="C69763"/>
              </a:solidFill>
              <a:latin typeface="+mj-lt"/>
              <a:ea typeface="华康海报体W12(P)" panose="040B0C00000000000000" pitchFamily="8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693458" y="1377129"/>
            <a:ext cx="462455" cy="462455"/>
            <a:chOff x="2188155" y="1991243"/>
            <a:chExt cx="346841" cy="346841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2315858" y="2059690"/>
              <a:ext cx="45719" cy="47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188155" y="1991243"/>
              <a:ext cx="346841" cy="346841"/>
              <a:chOff x="1282316" y="2454183"/>
              <a:chExt cx="346841" cy="346841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1282316" y="2454183"/>
                <a:ext cx="346841" cy="346841"/>
                <a:chOff x="1271752" y="2453562"/>
                <a:chExt cx="346841" cy="346841"/>
              </a:xfrm>
            </p:grpSpPr>
            <p:sp>
              <p:nvSpPr>
                <p:cNvPr id="10" name="椭圆 9"/>
                <p:cNvSpPr/>
                <p:nvPr/>
              </p:nvSpPr>
              <p:spPr>
                <a:xfrm>
                  <a:off x="1271752" y="2453562"/>
                  <a:ext cx="346841" cy="34684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accent1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4377"/>
                  <a:endParaRPr lang="zh-CN" altLang="en-US">
                    <a:solidFill>
                      <a:prstClr val="white"/>
                    </a:solidFill>
                    <a:latin typeface="Calibri Light"/>
                    <a:ea typeface="微软雅黑"/>
                  </a:endParaRPr>
                </a:p>
              </p:txBody>
            </p:sp>
            <p:sp>
              <p:nvSpPr>
                <p:cNvPr id="17" name="弧形 16"/>
                <p:cNvSpPr/>
                <p:nvPr/>
              </p:nvSpPr>
              <p:spPr>
                <a:xfrm>
                  <a:off x="1410545" y="2548971"/>
                  <a:ext cx="156021" cy="156021"/>
                </a:xfrm>
                <a:prstGeom prst="arc">
                  <a:avLst>
                    <a:gd name="adj1" fmla="val 16200000"/>
                    <a:gd name="adj2" fmla="val 20666359"/>
                  </a:avLst>
                </a:prstGeom>
                <a:ln w="285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914377"/>
                  <a:endParaRPr lang="zh-CN" altLang="en-US">
                    <a:solidFill>
                      <a:prstClr val="black"/>
                    </a:solidFill>
                    <a:latin typeface="Calibri Light"/>
                    <a:ea typeface="微软雅黑"/>
                  </a:endParaRPr>
                </a:p>
              </p:txBody>
            </p:sp>
          </p:grpSp>
          <p:sp>
            <p:nvSpPr>
              <p:cNvPr id="8" name="Oval 5"/>
              <p:cNvSpPr>
                <a:spLocks noChangeArrowheads="1"/>
              </p:cNvSpPr>
              <p:nvPr/>
            </p:nvSpPr>
            <p:spPr bwMode="auto">
              <a:xfrm flipH="1">
                <a:off x="1422312" y="2518338"/>
                <a:ext cx="45719" cy="4735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</p:grpSp>
      <p:grpSp>
        <p:nvGrpSpPr>
          <p:cNvPr id="34" name="组合 33"/>
          <p:cNvGrpSpPr/>
          <p:nvPr/>
        </p:nvGrpSpPr>
        <p:grpSpPr>
          <a:xfrm>
            <a:off x="2686050" y="2489559"/>
            <a:ext cx="462455" cy="462455"/>
            <a:chOff x="1282317" y="2454183"/>
            <a:chExt cx="346841" cy="346841"/>
          </a:xfrm>
        </p:grpSpPr>
        <p:grpSp>
          <p:nvGrpSpPr>
            <p:cNvPr id="35" name="组合 3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37" name="椭圆 3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C2EEF9"/>
              </a:solidFill>
              <a:ln>
                <a:solidFill>
                  <a:srgbClr val="7BCCE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zh-CN" altLang="en-US">
                  <a:solidFill>
                    <a:prstClr val="white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" name="弧形 3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3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2669117" y="4793230"/>
            <a:ext cx="462455" cy="462455"/>
            <a:chOff x="1282317" y="2454183"/>
            <a:chExt cx="346841" cy="346841"/>
          </a:xfrm>
        </p:grpSpPr>
        <p:grpSp>
          <p:nvGrpSpPr>
            <p:cNvPr id="40" name="组合 39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42" name="椭圆 41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60BFB4"/>
              </a:solidFill>
              <a:ln>
                <a:solidFill>
                  <a:srgbClr val="48B2A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zh-CN" altLang="en-US">
                  <a:solidFill>
                    <a:prstClr val="white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" name="弧形 42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41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689633" y="3397162"/>
            <a:ext cx="462455" cy="462455"/>
            <a:chOff x="1282317" y="2454182"/>
            <a:chExt cx="346841" cy="346841"/>
          </a:xfrm>
        </p:grpSpPr>
        <p:grpSp>
          <p:nvGrpSpPr>
            <p:cNvPr id="45" name="组合 44"/>
            <p:cNvGrpSpPr/>
            <p:nvPr/>
          </p:nvGrpSpPr>
          <p:grpSpPr>
            <a:xfrm>
              <a:off x="1282317" y="2454182"/>
              <a:ext cx="346841" cy="346841"/>
              <a:chOff x="1271753" y="2453561"/>
              <a:chExt cx="346841" cy="346841"/>
            </a:xfrm>
          </p:grpSpPr>
          <p:sp>
            <p:nvSpPr>
              <p:cNvPr id="47" name="椭圆 46"/>
              <p:cNvSpPr/>
              <p:nvPr/>
            </p:nvSpPr>
            <p:spPr>
              <a:xfrm>
                <a:off x="1271753" y="2453561"/>
                <a:ext cx="346841" cy="346841"/>
              </a:xfrm>
              <a:prstGeom prst="ellipse">
                <a:avLst/>
              </a:prstGeom>
              <a:solidFill>
                <a:srgbClr val="FFF7BD"/>
              </a:solidFill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zh-CN" altLang="en-US">
                  <a:solidFill>
                    <a:prstClr val="white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" name="弧形 4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4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>
            <a:off x="268817" y="4912785"/>
            <a:ext cx="2540000" cy="2051051"/>
            <a:chOff x="127" y="2321"/>
            <a:chExt cx="1200" cy="969"/>
          </a:xfrm>
        </p:grpSpPr>
        <p:grpSp>
          <p:nvGrpSpPr>
            <p:cNvPr id="1744" name="Group 1908"/>
            <p:cNvGrpSpPr>
              <a:grpSpLocks/>
            </p:cNvGrpSpPr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>
                <a:spLocks/>
              </p:cNvSpPr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4" name="Freeform 1709"/>
              <p:cNvSpPr>
                <a:spLocks/>
              </p:cNvSpPr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5" name="Freeform 1710"/>
              <p:cNvSpPr>
                <a:spLocks/>
              </p:cNvSpPr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6" name="Freeform 1711"/>
              <p:cNvSpPr>
                <a:spLocks/>
              </p:cNvSpPr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7" name="Freeform 1712"/>
              <p:cNvSpPr>
                <a:spLocks/>
              </p:cNvSpPr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8" name="Freeform 1713"/>
              <p:cNvSpPr>
                <a:spLocks/>
              </p:cNvSpPr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9" name="Freeform 1714"/>
              <p:cNvSpPr>
                <a:spLocks/>
              </p:cNvSpPr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0" name="Freeform 1715"/>
              <p:cNvSpPr>
                <a:spLocks/>
              </p:cNvSpPr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2" name="Freeform 1717"/>
              <p:cNvSpPr>
                <a:spLocks/>
              </p:cNvSpPr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3" name="Freeform 1718"/>
              <p:cNvSpPr>
                <a:spLocks/>
              </p:cNvSpPr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4" name="Freeform 1719"/>
              <p:cNvSpPr>
                <a:spLocks/>
              </p:cNvSpPr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5" name="Freeform 1720"/>
              <p:cNvSpPr>
                <a:spLocks/>
              </p:cNvSpPr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6" name="Freeform 1721"/>
              <p:cNvSpPr>
                <a:spLocks/>
              </p:cNvSpPr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7" name="Freeform 1722"/>
              <p:cNvSpPr>
                <a:spLocks/>
              </p:cNvSpPr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8" name="Freeform 1723"/>
              <p:cNvSpPr>
                <a:spLocks/>
              </p:cNvSpPr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9" name="Freeform 1724"/>
              <p:cNvSpPr>
                <a:spLocks/>
              </p:cNvSpPr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0" name="Freeform 1725"/>
              <p:cNvSpPr>
                <a:spLocks/>
              </p:cNvSpPr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1" name="Freeform 1726"/>
              <p:cNvSpPr>
                <a:spLocks/>
              </p:cNvSpPr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2" name="Freeform 1727"/>
              <p:cNvSpPr>
                <a:spLocks/>
              </p:cNvSpPr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3" name="Freeform 1728"/>
              <p:cNvSpPr>
                <a:spLocks/>
              </p:cNvSpPr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4" name="Freeform 1729"/>
              <p:cNvSpPr>
                <a:spLocks/>
              </p:cNvSpPr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5" name="Freeform 1730"/>
              <p:cNvSpPr>
                <a:spLocks/>
              </p:cNvSpPr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6" name="Freeform 1731"/>
              <p:cNvSpPr>
                <a:spLocks/>
              </p:cNvSpPr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7" name="Freeform 1732"/>
              <p:cNvSpPr>
                <a:spLocks/>
              </p:cNvSpPr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8" name="Freeform 1733"/>
              <p:cNvSpPr>
                <a:spLocks/>
              </p:cNvSpPr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9" name="Freeform 1734"/>
              <p:cNvSpPr>
                <a:spLocks/>
              </p:cNvSpPr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0" name="Freeform 1735"/>
              <p:cNvSpPr>
                <a:spLocks/>
              </p:cNvSpPr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1" name="Freeform 1736"/>
              <p:cNvSpPr>
                <a:spLocks/>
              </p:cNvSpPr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2" name="Freeform 1737"/>
              <p:cNvSpPr>
                <a:spLocks/>
              </p:cNvSpPr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3" name="Freeform 1738"/>
              <p:cNvSpPr>
                <a:spLocks/>
              </p:cNvSpPr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4" name="Freeform 1739"/>
              <p:cNvSpPr>
                <a:spLocks/>
              </p:cNvSpPr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5" name="Freeform 1740"/>
              <p:cNvSpPr>
                <a:spLocks/>
              </p:cNvSpPr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6" name="Freeform 1741"/>
              <p:cNvSpPr>
                <a:spLocks/>
              </p:cNvSpPr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9" name="Freeform 1744"/>
              <p:cNvSpPr>
                <a:spLocks/>
              </p:cNvSpPr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0" name="Freeform 1745"/>
              <p:cNvSpPr>
                <a:spLocks/>
              </p:cNvSpPr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1" name="Freeform 1746"/>
              <p:cNvSpPr>
                <a:spLocks/>
              </p:cNvSpPr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2" name="Freeform 1747"/>
              <p:cNvSpPr>
                <a:spLocks/>
              </p:cNvSpPr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3" name="Freeform 1748"/>
              <p:cNvSpPr>
                <a:spLocks/>
              </p:cNvSpPr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4" name="Freeform 1749"/>
              <p:cNvSpPr>
                <a:spLocks/>
              </p:cNvSpPr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6" name="Freeform 1751"/>
              <p:cNvSpPr>
                <a:spLocks/>
              </p:cNvSpPr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7" name="Freeform 1752"/>
              <p:cNvSpPr>
                <a:spLocks/>
              </p:cNvSpPr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8" name="Freeform 1753"/>
              <p:cNvSpPr>
                <a:spLocks/>
              </p:cNvSpPr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9" name="Freeform 1754"/>
              <p:cNvSpPr>
                <a:spLocks/>
              </p:cNvSpPr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0" name="Freeform 1755"/>
              <p:cNvSpPr>
                <a:spLocks/>
              </p:cNvSpPr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1" name="Freeform 1756"/>
              <p:cNvSpPr>
                <a:spLocks/>
              </p:cNvSpPr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2" name="Freeform 1757"/>
              <p:cNvSpPr>
                <a:spLocks/>
              </p:cNvSpPr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3" name="Freeform 1758"/>
              <p:cNvSpPr>
                <a:spLocks/>
              </p:cNvSpPr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4" name="Freeform 1759"/>
              <p:cNvSpPr>
                <a:spLocks/>
              </p:cNvSpPr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5" name="Freeform 1760"/>
              <p:cNvSpPr>
                <a:spLocks/>
              </p:cNvSpPr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6" name="Freeform 1761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7" name="Freeform 1762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8" name="Freeform 1763"/>
              <p:cNvSpPr>
                <a:spLocks/>
              </p:cNvSpPr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9" name="Freeform 1764"/>
              <p:cNvSpPr>
                <a:spLocks/>
              </p:cNvSpPr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0" name="Freeform 1765"/>
              <p:cNvSpPr>
                <a:spLocks/>
              </p:cNvSpPr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1" name="Freeform 1766"/>
              <p:cNvSpPr>
                <a:spLocks/>
              </p:cNvSpPr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2" name="Freeform 1767"/>
              <p:cNvSpPr>
                <a:spLocks/>
              </p:cNvSpPr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3" name="Freeform 1768"/>
              <p:cNvSpPr>
                <a:spLocks/>
              </p:cNvSpPr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4" name="Freeform 1769"/>
              <p:cNvSpPr>
                <a:spLocks/>
              </p:cNvSpPr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5" name="Freeform 1770"/>
              <p:cNvSpPr>
                <a:spLocks/>
              </p:cNvSpPr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6" name="Freeform 1771"/>
              <p:cNvSpPr>
                <a:spLocks/>
              </p:cNvSpPr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7" name="Freeform 1772"/>
              <p:cNvSpPr>
                <a:spLocks/>
              </p:cNvSpPr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8" name="Freeform 1773"/>
              <p:cNvSpPr>
                <a:spLocks/>
              </p:cNvSpPr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9" name="Freeform 1774"/>
              <p:cNvSpPr>
                <a:spLocks/>
              </p:cNvSpPr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0" name="Freeform 1775"/>
              <p:cNvSpPr>
                <a:spLocks/>
              </p:cNvSpPr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1" name="Freeform 1776"/>
              <p:cNvSpPr>
                <a:spLocks/>
              </p:cNvSpPr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3" name="Freeform 1778"/>
              <p:cNvSpPr>
                <a:spLocks/>
              </p:cNvSpPr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4" name="Freeform 1779"/>
              <p:cNvSpPr>
                <a:spLocks/>
              </p:cNvSpPr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5" name="Freeform 1780"/>
              <p:cNvSpPr>
                <a:spLocks/>
              </p:cNvSpPr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6" name="Freeform 1781"/>
              <p:cNvSpPr>
                <a:spLocks/>
              </p:cNvSpPr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7" name="Freeform 1782"/>
              <p:cNvSpPr>
                <a:spLocks/>
              </p:cNvSpPr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8" name="Freeform 1783"/>
              <p:cNvSpPr>
                <a:spLocks/>
              </p:cNvSpPr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9" name="Freeform 1784"/>
              <p:cNvSpPr>
                <a:spLocks/>
              </p:cNvSpPr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0" name="Freeform 1785"/>
              <p:cNvSpPr>
                <a:spLocks/>
              </p:cNvSpPr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1" name="Freeform 1786"/>
              <p:cNvSpPr>
                <a:spLocks/>
              </p:cNvSpPr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2" name="Freeform 1787"/>
              <p:cNvSpPr>
                <a:spLocks/>
              </p:cNvSpPr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5" name="Freeform 1790"/>
              <p:cNvSpPr>
                <a:spLocks/>
              </p:cNvSpPr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6" name="Freeform 1791"/>
              <p:cNvSpPr>
                <a:spLocks/>
              </p:cNvSpPr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7" name="Freeform 1792"/>
              <p:cNvSpPr>
                <a:spLocks/>
              </p:cNvSpPr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8" name="Freeform 1793"/>
              <p:cNvSpPr>
                <a:spLocks/>
              </p:cNvSpPr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9" name="Freeform 1794"/>
              <p:cNvSpPr>
                <a:spLocks/>
              </p:cNvSpPr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0" name="Freeform 1795"/>
              <p:cNvSpPr>
                <a:spLocks/>
              </p:cNvSpPr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2" name="Freeform 1797"/>
              <p:cNvSpPr>
                <a:spLocks/>
              </p:cNvSpPr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3" name="Freeform 1798"/>
              <p:cNvSpPr>
                <a:spLocks/>
              </p:cNvSpPr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4" name="Freeform 1799"/>
              <p:cNvSpPr>
                <a:spLocks/>
              </p:cNvSpPr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5" name="Freeform 1800"/>
              <p:cNvSpPr>
                <a:spLocks/>
              </p:cNvSpPr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6" name="Freeform 1801"/>
              <p:cNvSpPr>
                <a:spLocks/>
              </p:cNvSpPr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7" name="Freeform 1802"/>
              <p:cNvSpPr>
                <a:spLocks/>
              </p:cNvSpPr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8" name="Freeform 1803"/>
              <p:cNvSpPr>
                <a:spLocks/>
              </p:cNvSpPr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9" name="Freeform 1804"/>
              <p:cNvSpPr>
                <a:spLocks/>
              </p:cNvSpPr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0" name="Freeform 1805"/>
              <p:cNvSpPr>
                <a:spLocks/>
              </p:cNvSpPr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1" name="Freeform 1806"/>
              <p:cNvSpPr>
                <a:spLocks/>
              </p:cNvSpPr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2" name="Freeform 1807"/>
              <p:cNvSpPr>
                <a:spLocks/>
              </p:cNvSpPr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3" name="Freeform 1808"/>
              <p:cNvSpPr>
                <a:spLocks/>
              </p:cNvSpPr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4" name="Freeform 1809"/>
              <p:cNvSpPr>
                <a:spLocks/>
              </p:cNvSpPr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5" name="Freeform 1810"/>
              <p:cNvSpPr>
                <a:spLocks/>
              </p:cNvSpPr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6" name="Freeform 1811"/>
              <p:cNvSpPr>
                <a:spLocks/>
              </p:cNvSpPr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7" name="Freeform 1812"/>
              <p:cNvSpPr>
                <a:spLocks/>
              </p:cNvSpPr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8" name="Freeform 1813"/>
              <p:cNvSpPr>
                <a:spLocks/>
              </p:cNvSpPr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9" name="Freeform 1814"/>
              <p:cNvSpPr>
                <a:spLocks/>
              </p:cNvSpPr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0" name="Freeform 1815"/>
              <p:cNvSpPr>
                <a:spLocks/>
              </p:cNvSpPr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1" name="Freeform 1816"/>
              <p:cNvSpPr>
                <a:spLocks/>
              </p:cNvSpPr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2" name="Freeform 1817"/>
              <p:cNvSpPr>
                <a:spLocks/>
              </p:cNvSpPr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3" name="Freeform 1818"/>
              <p:cNvSpPr>
                <a:spLocks/>
              </p:cNvSpPr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5" name="Freeform 1820"/>
              <p:cNvSpPr>
                <a:spLocks/>
              </p:cNvSpPr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6" name="Freeform 1821"/>
              <p:cNvSpPr>
                <a:spLocks/>
              </p:cNvSpPr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7" name="Freeform 1822"/>
              <p:cNvSpPr>
                <a:spLocks/>
              </p:cNvSpPr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8" name="Freeform 1823"/>
              <p:cNvSpPr>
                <a:spLocks/>
              </p:cNvSpPr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9" name="Freeform 1824"/>
              <p:cNvSpPr>
                <a:spLocks/>
              </p:cNvSpPr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0" name="Freeform 1825"/>
              <p:cNvSpPr>
                <a:spLocks/>
              </p:cNvSpPr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1" name="Freeform 1826"/>
              <p:cNvSpPr>
                <a:spLocks/>
              </p:cNvSpPr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2" name="Freeform 1827"/>
              <p:cNvSpPr>
                <a:spLocks/>
              </p:cNvSpPr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3" name="Freeform 1828"/>
              <p:cNvSpPr>
                <a:spLocks/>
              </p:cNvSpPr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4" name="Freeform 1829"/>
              <p:cNvSpPr>
                <a:spLocks/>
              </p:cNvSpPr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5" name="Freeform 1830"/>
              <p:cNvSpPr>
                <a:spLocks/>
              </p:cNvSpPr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6" name="Freeform 1831"/>
              <p:cNvSpPr>
                <a:spLocks/>
              </p:cNvSpPr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7" name="Freeform 1832"/>
              <p:cNvSpPr>
                <a:spLocks/>
              </p:cNvSpPr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8" name="Freeform 1833"/>
              <p:cNvSpPr>
                <a:spLocks/>
              </p:cNvSpPr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9" name="Freeform 1834"/>
              <p:cNvSpPr>
                <a:spLocks/>
              </p:cNvSpPr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1" name="Freeform 1836"/>
              <p:cNvSpPr>
                <a:spLocks/>
              </p:cNvSpPr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2" name="Freeform 1837"/>
              <p:cNvSpPr>
                <a:spLocks/>
              </p:cNvSpPr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3" name="Freeform 1838"/>
              <p:cNvSpPr>
                <a:spLocks/>
              </p:cNvSpPr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4" name="Freeform 1839"/>
              <p:cNvSpPr>
                <a:spLocks/>
              </p:cNvSpPr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5" name="Freeform 1840"/>
              <p:cNvSpPr>
                <a:spLocks/>
              </p:cNvSpPr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6" name="Freeform 1841"/>
              <p:cNvSpPr>
                <a:spLocks/>
              </p:cNvSpPr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7" name="Freeform 1842"/>
              <p:cNvSpPr>
                <a:spLocks/>
              </p:cNvSpPr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9" name="Freeform 1844"/>
              <p:cNvSpPr>
                <a:spLocks/>
              </p:cNvSpPr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0" name="Freeform 1845"/>
              <p:cNvSpPr>
                <a:spLocks/>
              </p:cNvSpPr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1" name="Freeform 1846"/>
              <p:cNvSpPr>
                <a:spLocks/>
              </p:cNvSpPr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3" name="Freeform 1848"/>
              <p:cNvSpPr>
                <a:spLocks/>
              </p:cNvSpPr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4" name="Freeform 1849"/>
              <p:cNvSpPr>
                <a:spLocks/>
              </p:cNvSpPr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5" name="Freeform 1850"/>
              <p:cNvSpPr>
                <a:spLocks/>
              </p:cNvSpPr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6" name="Freeform 1851"/>
              <p:cNvSpPr>
                <a:spLocks/>
              </p:cNvSpPr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7" name="Freeform 1852"/>
              <p:cNvSpPr>
                <a:spLocks/>
              </p:cNvSpPr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8" name="Freeform 1853"/>
              <p:cNvSpPr>
                <a:spLocks/>
              </p:cNvSpPr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9" name="Freeform 1854"/>
              <p:cNvSpPr>
                <a:spLocks/>
              </p:cNvSpPr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0" name="Freeform 1855"/>
              <p:cNvSpPr>
                <a:spLocks/>
              </p:cNvSpPr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1" name="Freeform 1856"/>
              <p:cNvSpPr>
                <a:spLocks/>
              </p:cNvSpPr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2" name="Freeform 1857"/>
              <p:cNvSpPr>
                <a:spLocks/>
              </p:cNvSpPr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3" name="Freeform 1858"/>
              <p:cNvSpPr>
                <a:spLocks/>
              </p:cNvSpPr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4" name="Freeform 1859"/>
              <p:cNvSpPr>
                <a:spLocks/>
              </p:cNvSpPr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5" name="Freeform 1860"/>
              <p:cNvSpPr>
                <a:spLocks/>
              </p:cNvSpPr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6" name="Freeform 1861"/>
              <p:cNvSpPr>
                <a:spLocks/>
              </p:cNvSpPr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7" name="Freeform 1862"/>
              <p:cNvSpPr>
                <a:spLocks/>
              </p:cNvSpPr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8" name="Freeform 1863"/>
              <p:cNvSpPr>
                <a:spLocks/>
              </p:cNvSpPr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9" name="Freeform 1864"/>
              <p:cNvSpPr>
                <a:spLocks/>
              </p:cNvSpPr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0" name="Freeform 1865"/>
              <p:cNvSpPr>
                <a:spLocks/>
              </p:cNvSpPr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1" name="Freeform 1866"/>
              <p:cNvSpPr>
                <a:spLocks/>
              </p:cNvSpPr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2" name="Freeform 1867"/>
              <p:cNvSpPr>
                <a:spLocks/>
              </p:cNvSpPr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4" name="Freeform 1869"/>
              <p:cNvSpPr>
                <a:spLocks/>
              </p:cNvSpPr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5" name="Freeform 1870"/>
              <p:cNvSpPr>
                <a:spLocks/>
              </p:cNvSpPr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6" name="Freeform 1871"/>
              <p:cNvSpPr>
                <a:spLocks/>
              </p:cNvSpPr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7" name="Freeform 1872"/>
              <p:cNvSpPr>
                <a:spLocks/>
              </p:cNvSpPr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8" name="Freeform 1873"/>
              <p:cNvSpPr>
                <a:spLocks/>
              </p:cNvSpPr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9" name="Freeform 1874"/>
              <p:cNvSpPr>
                <a:spLocks/>
              </p:cNvSpPr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0" name="Freeform 1875"/>
              <p:cNvSpPr>
                <a:spLocks/>
              </p:cNvSpPr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1" name="Freeform 1876"/>
              <p:cNvSpPr>
                <a:spLocks/>
              </p:cNvSpPr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2" name="Freeform 1877"/>
              <p:cNvSpPr>
                <a:spLocks/>
              </p:cNvSpPr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3" name="Freeform 1878"/>
              <p:cNvSpPr>
                <a:spLocks/>
              </p:cNvSpPr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4" name="Freeform 1879"/>
              <p:cNvSpPr>
                <a:spLocks/>
              </p:cNvSpPr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5" name="Freeform 1880"/>
              <p:cNvSpPr>
                <a:spLocks/>
              </p:cNvSpPr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6" name="Freeform 1881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8" name="Freeform 1883"/>
              <p:cNvSpPr>
                <a:spLocks/>
              </p:cNvSpPr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9" name="Freeform 1884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0" name="Freeform 1885"/>
              <p:cNvSpPr>
                <a:spLocks/>
              </p:cNvSpPr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1" name="Freeform 1886"/>
              <p:cNvSpPr>
                <a:spLocks/>
              </p:cNvSpPr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2" name="Freeform 1887"/>
              <p:cNvSpPr>
                <a:spLocks/>
              </p:cNvSpPr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3" name="Freeform 1888"/>
              <p:cNvSpPr>
                <a:spLocks/>
              </p:cNvSpPr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4" name="Freeform 1889"/>
              <p:cNvSpPr>
                <a:spLocks/>
              </p:cNvSpPr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6" name="Freeform 1891"/>
              <p:cNvSpPr>
                <a:spLocks/>
              </p:cNvSpPr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7" name="Freeform 1892"/>
              <p:cNvSpPr>
                <a:spLocks/>
              </p:cNvSpPr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8" name="Freeform 1893"/>
              <p:cNvSpPr>
                <a:spLocks/>
              </p:cNvSpPr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0" name="Freeform 1895"/>
              <p:cNvSpPr>
                <a:spLocks/>
              </p:cNvSpPr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1" name="Freeform 1896"/>
              <p:cNvSpPr>
                <a:spLocks/>
              </p:cNvSpPr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2" name="Freeform 1897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3" name="Freeform 1898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4" name="Freeform 1899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5" name="Freeform 1900"/>
              <p:cNvSpPr>
                <a:spLocks/>
              </p:cNvSpPr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6" name="Freeform 1901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7" name="Freeform 1902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8" name="Freeform 1903"/>
              <p:cNvSpPr>
                <a:spLocks/>
              </p:cNvSpPr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9" name="Freeform 1904"/>
              <p:cNvSpPr>
                <a:spLocks/>
              </p:cNvSpPr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0" name="Freeform 1905"/>
              <p:cNvSpPr>
                <a:spLocks/>
              </p:cNvSpPr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2" name="Freeform 1907"/>
              <p:cNvSpPr>
                <a:spLocks/>
              </p:cNvSpPr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45" name="Group 2109"/>
            <p:cNvGrpSpPr>
              <a:grpSpLocks/>
            </p:cNvGrpSpPr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>
                <a:spLocks/>
              </p:cNvSpPr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4" name="Freeform 1910"/>
              <p:cNvSpPr>
                <a:spLocks/>
              </p:cNvSpPr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6" name="Freeform 1912"/>
              <p:cNvSpPr>
                <a:spLocks/>
              </p:cNvSpPr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8" name="Freeform 1914"/>
              <p:cNvSpPr>
                <a:spLocks/>
              </p:cNvSpPr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9" name="Freeform 1915"/>
              <p:cNvSpPr>
                <a:spLocks/>
              </p:cNvSpPr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0" name="Freeform 1916"/>
              <p:cNvSpPr>
                <a:spLocks/>
              </p:cNvSpPr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1" name="Freeform 1917"/>
              <p:cNvSpPr>
                <a:spLocks/>
              </p:cNvSpPr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3" name="Freeform 1919"/>
              <p:cNvSpPr>
                <a:spLocks/>
              </p:cNvSpPr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4" name="Freeform 1920"/>
              <p:cNvSpPr>
                <a:spLocks/>
              </p:cNvSpPr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5" name="Freeform 1921"/>
              <p:cNvSpPr>
                <a:spLocks/>
              </p:cNvSpPr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6" name="Freeform 1922"/>
              <p:cNvSpPr>
                <a:spLocks/>
              </p:cNvSpPr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7" name="Freeform 1923"/>
              <p:cNvSpPr>
                <a:spLocks/>
              </p:cNvSpPr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9" name="Freeform 1925"/>
              <p:cNvSpPr>
                <a:spLocks/>
              </p:cNvSpPr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0" name="Freeform 1926"/>
              <p:cNvSpPr>
                <a:spLocks/>
              </p:cNvSpPr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1" name="Freeform 1927"/>
              <p:cNvSpPr>
                <a:spLocks/>
              </p:cNvSpPr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2" name="Freeform 1928"/>
              <p:cNvSpPr>
                <a:spLocks/>
              </p:cNvSpPr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4" name="Freeform 1930"/>
              <p:cNvSpPr>
                <a:spLocks/>
              </p:cNvSpPr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5" name="Freeform 1931"/>
              <p:cNvSpPr>
                <a:spLocks/>
              </p:cNvSpPr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6" name="Freeform 1932"/>
              <p:cNvSpPr>
                <a:spLocks/>
              </p:cNvSpPr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7" name="Freeform 1933"/>
              <p:cNvSpPr>
                <a:spLocks/>
              </p:cNvSpPr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8" name="Freeform 1934"/>
              <p:cNvSpPr>
                <a:spLocks/>
              </p:cNvSpPr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9" name="Freeform 1935"/>
              <p:cNvSpPr>
                <a:spLocks/>
              </p:cNvSpPr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0" name="Freeform 1936"/>
              <p:cNvSpPr>
                <a:spLocks/>
              </p:cNvSpPr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2" name="Freeform 1938"/>
              <p:cNvSpPr>
                <a:spLocks/>
              </p:cNvSpPr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3" name="Freeform 1939"/>
              <p:cNvSpPr>
                <a:spLocks/>
              </p:cNvSpPr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4" name="Freeform 1940"/>
              <p:cNvSpPr>
                <a:spLocks/>
              </p:cNvSpPr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7" name="Freeform 1943"/>
              <p:cNvSpPr>
                <a:spLocks/>
              </p:cNvSpPr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8" name="Freeform 1944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9" name="Freeform 1945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0" name="Freeform 1946"/>
              <p:cNvSpPr>
                <a:spLocks/>
              </p:cNvSpPr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1" name="Freeform 1947"/>
              <p:cNvSpPr>
                <a:spLocks/>
              </p:cNvSpPr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2" name="Freeform 1948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3" name="Freeform 1949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4" name="Freeform 1950"/>
              <p:cNvSpPr>
                <a:spLocks/>
              </p:cNvSpPr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5" name="Freeform 1951"/>
              <p:cNvSpPr>
                <a:spLocks/>
              </p:cNvSpPr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6" name="Freeform 1952"/>
              <p:cNvSpPr>
                <a:spLocks/>
              </p:cNvSpPr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7" name="Freeform 1953"/>
              <p:cNvSpPr>
                <a:spLocks/>
              </p:cNvSpPr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8" name="Freeform 1954"/>
              <p:cNvSpPr>
                <a:spLocks/>
              </p:cNvSpPr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9" name="Freeform 1955"/>
              <p:cNvSpPr>
                <a:spLocks/>
              </p:cNvSpPr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0" name="Freeform 1956"/>
              <p:cNvSpPr>
                <a:spLocks/>
              </p:cNvSpPr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2" name="Freeform 1958"/>
              <p:cNvSpPr>
                <a:spLocks/>
              </p:cNvSpPr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4" name="Freeform 1960"/>
              <p:cNvSpPr>
                <a:spLocks/>
              </p:cNvSpPr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6" name="Freeform 1962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7" name="Freeform 1963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9" name="Freeform 1965"/>
              <p:cNvSpPr>
                <a:spLocks/>
              </p:cNvSpPr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0" name="Freeform 1966"/>
              <p:cNvSpPr>
                <a:spLocks/>
              </p:cNvSpPr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1" name="Freeform 1967"/>
              <p:cNvSpPr>
                <a:spLocks/>
              </p:cNvSpPr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3" name="Freeform 1969"/>
              <p:cNvSpPr>
                <a:spLocks/>
              </p:cNvSpPr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5" name="Freeform 1971"/>
              <p:cNvSpPr>
                <a:spLocks/>
              </p:cNvSpPr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6" name="Freeform 1972"/>
              <p:cNvSpPr>
                <a:spLocks/>
              </p:cNvSpPr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7" name="Freeform 1973"/>
              <p:cNvSpPr>
                <a:spLocks/>
              </p:cNvSpPr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8" name="Freeform 1974"/>
              <p:cNvSpPr>
                <a:spLocks/>
              </p:cNvSpPr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1" name="Freeform 1977"/>
              <p:cNvSpPr>
                <a:spLocks/>
              </p:cNvSpPr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2" name="Freeform 1978"/>
              <p:cNvSpPr>
                <a:spLocks/>
              </p:cNvSpPr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3" name="Freeform 1979"/>
              <p:cNvSpPr>
                <a:spLocks/>
              </p:cNvSpPr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4" name="Freeform 1980"/>
              <p:cNvSpPr>
                <a:spLocks/>
              </p:cNvSpPr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5" name="Freeform 1981"/>
              <p:cNvSpPr>
                <a:spLocks/>
              </p:cNvSpPr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6" name="Freeform 1982"/>
              <p:cNvSpPr>
                <a:spLocks/>
              </p:cNvSpPr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8" name="Freeform 1984"/>
              <p:cNvSpPr>
                <a:spLocks/>
              </p:cNvSpPr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9" name="Freeform 1985"/>
              <p:cNvSpPr>
                <a:spLocks/>
              </p:cNvSpPr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0" name="Freeform 1986"/>
              <p:cNvSpPr>
                <a:spLocks/>
              </p:cNvSpPr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2" name="Freeform 1988"/>
              <p:cNvSpPr>
                <a:spLocks/>
              </p:cNvSpPr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3" name="Freeform 1989"/>
              <p:cNvSpPr>
                <a:spLocks/>
              </p:cNvSpPr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4" name="Freeform 1990"/>
              <p:cNvSpPr>
                <a:spLocks/>
              </p:cNvSpPr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5" name="Freeform 1991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6" name="Freeform 1992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7" name="Freeform 1993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8" name="Freeform 1994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9" name="Freeform 1995"/>
              <p:cNvSpPr>
                <a:spLocks/>
              </p:cNvSpPr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0" name="Freeform 1996"/>
              <p:cNvSpPr>
                <a:spLocks/>
              </p:cNvSpPr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1" name="Freeform 1997"/>
              <p:cNvSpPr>
                <a:spLocks/>
              </p:cNvSpPr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2" name="Freeform 1998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4" name="Freeform 2000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5" name="Freeform 2001"/>
              <p:cNvSpPr>
                <a:spLocks/>
              </p:cNvSpPr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6" name="Freeform 2002"/>
              <p:cNvSpPr>
                <a:spLocks/>
              </p:cNvSpPr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8" name="Freeform 2004"/>
              <p:cNvSpPr>
                <a:spLocks/>
              </p:cNvSpPr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0" name="Freeform 2006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2" name="Freeform 2008"/>
              <p:cNvSpPr>
                <a:spLocks/>
              </p:cNvSpPr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3" name="Freeform 2009"/>
              <p:cNvSpPr>
                <a:spLocks/>
              </p:cNvSpPr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5" name="Freeform 2011"/>
              <p:cNvSpPr>
                <a:spLocks/>
              </p:cNvSpPr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6" name="Freeform 2012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7" name="Freeform 2013"/>
              <p:cNvSpPr>
                <a:spLocks/>
              </p:cNvSpPr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9" name="Freeform 2015"/>
              <p:cNvSpPr>
                <a:spLocks/>
              </p:cNvSpPr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1" name="Freeform 2017"/>
              <p:cNvSpPr>
                <a:spLocks/>
              </p:cNvSpPr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2" name="Freeform 2018"/>
              <p:cNvSpPr>
                <a:spLocks/>
              </p:cNvSpPr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3" name="Freeform 2019"/>
              <p:cNvSpPr>
                <a:spLocks/>
              </p:cNvSpPr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4" name="Freeform 2020"/>
              <p:cNvSpPr>
                <a:spLocks/>
              </p:cNvSpPr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7" name="Freeform 2023"/>
              <p:cNvSpPr>
                <a:spLocks/>
              </p:cNvSpPr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8" name="Freeform 2024"/>
              <p:cNvSpPr>
                <a:spLocks/>
              </p:cNvSpPr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9" name="Freeform 2025"/>
              <p:cNvSpPr>
                <a:spLocks/>
              </p:cNvSpPr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0" name="Freeform 2026"/>
              <p:cNvSpPr>
                <a:spLocks/>
              </p:cNvSpPr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2" name="Freeform 2028"/>
              <p:cNvSpPr>
                <a:spLocks/>
              </p:cNvSpPr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3" name="Freeform 2029"/>
              <p:cNvSpPr>
                <a:spLocks/>
              </p:cNvSpPr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4" name="Freeform 2030"/>
              <p:cNvSpPr>
                <a:spLocks/>
              </p:cNvSpPr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5" name="Freeform 2031"/>
              <p:cNvSpPr>
                <a:spLocks/>
              </p:cNvSpPr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6" name="Freeform 2032"/>
              <p:cNvSpPr>
                <a:spLocks/>
              </p:cNvSpPr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8" name="Freeform 2034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9" name="Freeform 2035"/>
              <p:cNvSpPr>
                <a:spLocks/>
              </p:cNvSpPr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0" name="Freeform 2036"/>
              <p:cNvSpPr>
                <a:spLocks/>
              </p:cNvSpPr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1" name="Freeform 2037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2" name="Freeform 2038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3" name="Freeform 2039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4" name="Freeform 2040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6" name="Freeform 2042"/>
              <p:cNvSpPr>
                <a:spLocks/>
              </p:cNvSpPr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7" name="Freeform 2043"/>
              <p:cNvSpPr>
                <a:spLocks/>
              </p:cNvSpPr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8" name="Freeform 2044"/>
              <p:cNvSpPr>
                <a:spLocks/>
              </p:cNvSpPr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0" name="Freeform 2046"/>
              <p:cNvSpPr>
                <a:spLocks/>
              </p:cNvSpPr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1" name="Freeform 2047"/>
              <p:cNvSpPr>
                <a:spLocks/>
              </p:cNvSpPr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2" name="Freeform 2048"/>
              <p:cNvSpPr>
                <a:spLocks/>
              </p:cNvSpPr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4" name="Freeform 2050"/>
              <p:cNvSpPr>
                <a:spLocks/>
              </p:cNvSpPr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5" name="Freeform 2051"/>
              <p:cNvSpPr>
                <a:spLocks/>
              </p:cNvSpPr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6" name="Freeform 2052"/>
              <p:cNvSpPr>
                <a:spLocks/>
              </p:cNvSpPr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8" name="Freeform 2054"/>
              <p:cNvSpPr>
                <a:spLocks/>
              </p:cNvSpPr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9" name="Freeform 2055"/>
              <p:cNvSpPr>
                <a:spLocks/>
              </p:cNvSpPr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1" name="Freeform 2057"/>
              <p:cNvSpPr>
                <a:spLocks/>
              </p:cNvSpPr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2" name="Freeform 2058"/>
              <p:cNvSpPr>
                <a:spLocks/>
              </p:cNvSpPr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3" name="Freeform 2059"/>
              <p:cNvSpPr>
                <a:spLocks/>
              </p:cNvSpPr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4" name="Freeform 2060"/>
              <p:cNvSpPr>
                <a:spLocks/>
              </p:cNvSpPr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5" name="Freeform 2061"/>
              <p:cNvSpPr>
                <a:spLocks/>
              </p:cNvSpPr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6" name="Freeform 2062"/>
              <p:cNvSpPr>
                <a:spLocks/>
              </p:cNvSpPr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7" name="Freeform 2063"/>
              <p:cNvSpPr>
                <a:spLocks/>
              </p:cNvSpPr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8" name="Freeform 2064"/>
              <p:cNvSpPr>
                <a:spLocks/>
              </p:cNvSpPr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9" name="Freeform 2065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0" name="Freeform 2066"/>
              <p:cNvSpPr>
                <a:spLocks/>
              </p:cNvSpPr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3" name="Freeform 2069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4" name="Freeform 2070"/>
              <p:cNvSpPr>
                <a:spLocks/>
              </p:cNvSpPr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5" name="Freeform 2071"/>
              <p:cNvSpPr>
                <a:spLocks/>
              </p:cNvSpPr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6" name="Freeform 2072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8" name="Freeform 2074"/>
              <p:cNvSpPr>
                <a:spLocks/>
              </p:cNvSpPr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9" name="Freeform 2075"/>
              <p:cNvSpPr>
                <a:spLocks/>
              </p:cNvSpPr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0" name="Freeform 2076"/>
              <p:cNvSpPr>
                <a:spLocks/>
              </p:cNvSpPr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1" name="Freeform 2077"/>
              <p:cNvSpPr>
                <a:spLocks/>
              </p:cNvSpPr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2" name="Freeform 2078"/>
              <p:cNvSpPr>
                <a:spLocks/>
              </p:cNvSpPr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5" name="Freeform 2081"/>
              <p:cNvSpPr>
                <a:spLocks/>
              </p:cNvSpPr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6" name="Freeform 2082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7" name="Freeform 2083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8" name="Freeform 2084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9" name="Freeform 2085"/>
              <p:cNvSpPr>
                <a:spLocks/>
              </p:cNvSpPr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0" name="Freeform 2086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2" name="Freeform 2088"/>
              <p:cNvSpPr>
                <a:spLocks/>
              </p:cNvSpPr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3" name="Freeform 2089"/>
              <p:cNvSpPr>
                <a:spLocks/>
              </p:cNvSpPr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4" name="Freeform 2090"/>
              <p:cNvSpPr>
                <a:spLocks/>
              </p:cNvSpPr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5" name="Freeform 2091"/>
              <p:cNvSpPr>
                <a:spLocks/>
              </p:cNvSpPr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6" name="Freeform 2092"/>
              <p:cNvSpPr>
                <a:spLocks/>
              </p:cNvSpPr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7" name="Freeform 2093"/>
              <p:cNvSpPr>
                <a:spLocks/>
              </p:cNvSpPr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8" name="Freeform 2094"/>
              <p:cNvSpPr>
                <a:spLocks/>
              </p:cNvSpPr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0" name="Freeform 2096"/>
              <p:cNvSpPr>
                <a:spLocks/>
              </p:cNvSpPr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1" name="Freeform 2097"/>
              <p:cNvSpPr>
                <a:spLocks/>
              </p:cNvSpPr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2" name="Freeform 2098"/>
              <p:cNvSpPr>
                <a:spLocks/>
              </p:cNvSpPr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4" name="Freeform 2100"/>
              <p:cNvSpPr>
                <a:spLocks/>
              </p:cNvSpPr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5" name="Freeform 2101"/>
              <p:cNvSpPr>
                <a:spLocks/>
              </p:cNvSpPr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7" name="Freeform 2103"/>
              <p:cNvSpPr>
                <a:spLocks/>
              </p:cNvSpPr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8" name="Freeform 2104"/>
              <p:cNvSpPr>
                <a:spLocks/>
              </p:cNvSpPr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9" name="Freeform 2105"/>
              <p:cNvSpPr>
                <a:spLocks/>
              </p:cNvSpPr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0" name="Freeform 2106"/>
              <p:cNvSpPr>
                <a:spLocks/>
              </p:cNvSpPr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1" name="Freeform 2107"/>
              <p:cNvSpPr>
                <a:spLocks/>
              </p:cNvSpPr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46" name="Group 2310"/>
            <p:cNvGrpSpPr>
              <a:grpSpLocks/>
            </p:cNvGrpSpPr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>
                <a:spLocks/>
              </p:cNvSpPr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4" name="Freeform 2111"/>
              <p:cNvSpPr>
                <a:spLocks/>
              </p:cNvSpPr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5" name="Freeform 2112"/>
              <p:cNvSpPr>
                <a:spLocks/>
              </p:cNvSpPr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6" name="Freeform 2113"/>
              <p:cNvSpPr>
                <a:spLocks/>
              </p:cNvSpPr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8" name="Freeform 2115"/>
              <p:cNvSpPr>
                <a:spLocks/>
              </p:cNvSpPr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9" name="Freeform 2116"/>
              <p:cNvSpPr>
                <a:spLocks/>
              </p:cNvSpPr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0" name="Freeform 2117"/>
              <p:cNvSpPr>
                <a:spLocks/>
              </p:cNvSpPr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1" name="Freeform 2118"/>
              <p:cNvSpPr>
                <a:spLocks/>
              </p:cNvSpPr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2" name="Freeform 2119"/>
              <p:cNvSpPr>
                <a:spLocks/>
              </p:cNvSpPr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4" name="Freeform 2121"/>
              <p:cNvSpPr>
                <a:spLocks/>
              </p:cNvSpPr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6" name="Freeform 2123"/>
              <p:cNvSpPr>
                <a:spLocks/>
              </p:cNvSpPr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7" name="Freeform 2124"/>
              <p:cNvSpPr>
                <a:spLocks/>
              </p:cNvSpPr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8" name="Freeform 2125"/>
              <p:cNvSpPr>
                <a:spLocks/>
              </p:cNvSpPr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9" name="Freeform 2126"/>
              <p:cNvSpPr>
                <a:spLocks/>
              </p:cNvSpPr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0" name="Freeform 2127"/>
              <p:cNvSpPr>
                <a:spLocks/>
              </p:cNvSpPr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1" name="Freeform 2128"/>
              <p:cNvSpPr>
                <a:spLocks/>
              </p:cNvSpPr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2" name="Freeform 2129"/>
              <p:cNvSpPr>
                <a:spLocks/>
              </p:cNvSpPr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3" name="Freeform 2130"/>
              <p:cNvSpPr>
                <a:spLocks/>
              </p:cNvSpPr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4" name="Freeform 2131"/>
              <p:cNvSpPr>
                <a:spLocks/>
              </p:cNvSpPr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5" name="Freeform 2132"/>
              <p:cNvSpPr>
                <a:spLocks/>
              </p:cNvSpPr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6" name="Freeform 2133"/>
              <p:cNvSpPr>
                <a:spLocks/>
              </p:cNvSpPr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7" name="Freeform 2134"/>
              <p:cNvSpPr>
                <a:spLocks/>
              </p:cNvSpPr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9" name="Freeform 2136"/>
              <p:cNvSpPr>
                <a:spLocks/>
              </p:cNvSpPr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0" name="Freeform 2137"/>
              <p:cNvSpPr>
                <a:spLocks/>
              </p:cNvSpPr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1" name="Freeform 2138"/>
              <p:cNvSpPr>
                <a:spLocks/>
              </p:cNvSpPr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2" name="Freeform 2139"/>
              <p:cNvSpPr>
                <a:spLocks/>
              </p:cNvSpPr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3" name="Freeform 2140"/>
              <p:cNvSpPr>
                <a:spLocks/>
              </p:cNvSpPr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4" name="Freeform 2141"/>
              <p:cNvSpPr>
                <a:spLocks/>
              </p:cNvSpPr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5" name="Freeform 2142"/>
              <p:cNvSpPr>
                <a:spLocks/>
              </p:cNvSpPr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6" name="Freeform 2143"/>
              <p:cNvSpPr>
                <a:spLocks/>
              </p:cNvSpPr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7" name="Freeform 2144"/>
              <p:cNvSpPr>
                <a:spLocks/>
              </p:cNvSpPr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8" name="Freeform 2145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9" name="Freeform 2146"/>
              <p:cNvSpPr>
                <a:spLocks/>
              </p:cNvSpPr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0" name="Freeform 2147"/>
              <p:cNvSpPr>
                <a:spLocks/>
              </p:cNvSpPr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1" name="Freeform 2148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2" name="Freeform 2149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3" name="Freeform 2150"/>
              <p:cNvSpPr>
                <a:spLocks/>
              </p:cNvSpPr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4" name="Freeform 2151"/>
              <p:cNvSpPr>
                <a:spLocks/>
              </p:cNvSpPr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5" name="Freeform 2152"/>
              <p:cNvSpPr>
                <a:spLocks/>
              </p:cNvSpPr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7" name="Freeform 2154"/>
              <p:cNvSpPr>
                <a:spLocks/>
              </p:cNvSpPr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8" name="Freeform 2155"/>
              <p:cNvSpPr>
                <a:spLocks/>
              </p:cNvSpPr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9" name="Freeform 2156"/>
              <p:cNvSpPr>
                <a:spLocks/>
              </p:cNvSpPr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0" name="Freeform 2157"/>
              <p:cNvSpPr>
                <a:spLocks/>
              </p:cNvSpPr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1" name="Freeform 2158"/>
              <p:cNvSpPr>
                <a:spLocks/>
              </p:cNvSpPr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3" name="Freeform 2160"/>
              <p:cNvSpPr>
                <a:spLocks/>
              </p:cNvSpPr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5" name="Freeform 2162"/>
              <p:cNvSpPr>
                <a:spLocks/>
              </p:cNvSpPr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6" name="Freeform 2163"/>
              <p:cNvSpPr>
                <a:spLocks/>
              </p:cNvSpPr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8" name="Freeform 2165"/>
              <p:cNvSpPr>
                <a:spLocks/>
              </p:cNvSpPr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9" name="Freeform 2166"/>
              <p:cNvSpPr>
                <a:spLocks/>
              </p:cNvSpPr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0" name="Freeform 2167"/>
              <p:cNvSpPr>
                <a:spLocks/>
              </p:cNvSpPr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1" name="Freeform 2168"/>
              <p:cNvSpPr>
                <a:spLocks/>
              </p:cNvSpPr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2" name="Freeform 2169"/>
              <p:cNvSpPr>
                <a:spLocks/>
              </p:cNvSpPr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3" name="Freeform 2170"/>
              <p:cNvSpPr>
                <a:spLocks/>
              </p:cNvSpPr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4" name="Freeform 2171"/>
              <p:cNvSpPr>
                <a:spLocks/>
              </p:cNvSpPr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5" name="Freeform 2172"/>
              <p:cNvSpPr>
                <a:spLocks/>
              </p:cNvSpPr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6" name="Freeform 2173"/>
              <p:cNvSpPr>
                <a:spLocks/>
              </p:cNvSpPr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7" name="Freeform 2174"/>
              <p:cNvSpPr>
                <a:spLocks/>
              </p:cNvSpPr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0" name="Freeform 2177"/>
              <p:cNvSpPr>
                <a:spLocks/>
              </p:cNvSpPr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1" name="Freeform 2178"/>
              <p:cNvSpPr>
                <a:spLocks/>
              </p:cNvSpPr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2" name="Freeform 2179"/>
              <p:cNvSpPr>
                <a:spLocks/>
              </p:cNvSpPr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3" name="Freeform 2180"/>
              <p:cNvSpPr>
                <a:spLocks/>
              </p:cNvSpPr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5" name="Freeform 2182"/>
              <p:cNvSpPr>
                <a:spLocks/>
              </p:cNvSpPr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7" name="Freeform 2184"/>
              <p:cNvSpPr>
                <a:spLocks/>
              </p:cNvSpPr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8" name="Freeform 2185"/>
              <p:cNvSpPr>
                <a:spLocks/>
              </p:cNvSpPr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9" name="Freeform 2186"/>
              <p:cNvSpPr>
                <a:spLocks/>
              </p:cNvSpPr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1" name="Freeform 2188"/>
              <p:cNvSpPr>
                <a:spLocks/>
              </p:cNvSpPr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2" name="Freeform 2189"/>
              <p:cNvSpPr>
                <a:spLocks/>
              </p:cNvSpPr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3" name="Freeform 2190"/>
              <p:cNvSpPr>
                <a:spLocks/>
              </p:cNvSpPr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4" name="Freeform 2191"/>
              <p:cNvSpPr>
                <a:spLocks/>
              </p:cNvSpPr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5" name="Freeform 2192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6" name="Freeform 2193"/>
              <p:cNvSpPr>
                <a:spLocks/>
              </p:cNvSpPr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7" name="Freeform 2194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9" name="Freeform 2196"/>
              <p:cNvSpPr>
                <a:spLocks/>
              </p:cNvSpPr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0" name="Freeform 2197"/>
              <p:cNvSpPr>
                <a:spLocks/>
              </p:cNvSpPr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1" name="Freeform 2198"/>
              <p:cNvSpPr>
                <a:spLocks/>
              </p:cNvSpPr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2" name="Freeform 2199"/>
              <p:cNvSpPr>
                <a:spLocks/>
              </p:cNvSpPr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3" name="Freeform 2200"/>
              <p:cNvSpPr>
                <a:spLocks/>
              </p:cNvSpPr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4" name="Freeform 2201"/>
              <p:cNvSpPr>
                <a:spLocks/>
              </p:cNvSpPr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5" name="Freeform 2202"/>
              <p:cNvSpPr>
                <a:spLocks/>
              </p:cNvSpPr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6" name="Freeform 2203"/>
              <p:cNvSpPr>
                <a:spLocks/>
              </p:cNvSpPr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7" name="Freeform 2204"/>
              <p:cNvSpPr>
                <a:spLocks/>
              </p:cNvSpPr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8" name="Freeform 2205"/>
              <p:cNvSpPr>
                <a:spLocks/>
              </p:cNvSpPr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9" name="Freeform 2206"/>
              <p:cNvSpPr>
                <a:spLocks/>
              </p:cNvSpPr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0" name="Freeform 2207"/>
              <p:cNvSpPr>
                <a:spLocks/>
              </p:cNvSpPr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1" name="Freeform 2208"/>
              <p:cNvSpPr>
                <a:spLocks/>
              </p:cNvSpPr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2" name="Freeform 2209"/>
              <p:cNvSpPr>
                <a:spLocks/>
              </p:cNvSpPr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4" name="Freeform 2211"/>
              <p:cNvSpPr>
                <a:spLocks/>
              </p:cNvSpPr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5" name="Freeform 2212"/>
              <p:cNvSpPr>
                <a:spLocks/>
              </p:cNvSpPr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6" name="Freeform 2213"/>
              <p:cNvSpPr>
                <a:spLocks/>
              </p:cNvSpPr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8" name="Freeform 2215"/>
              <p:cNvSpPr>
                <a:spLocks/>
              </p:cNvSpPr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9" name="Freeform 2216"/>
              <p:cNvSpPr>
                <a:spLocks/>
              </p:cNvSpPr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0" name="Freeform 2217"/>
              <p:cNvSpPr>
                <a:spLocks/>
              </p:cNvSpPr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1" name="Freeform 2218"/>
              <p:cNvSpPr>
                <a:spLocks/>
              </p:cNvSpPr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2" name="Freeform 2219"/>
              <p:cNvSpPr>
                <a:spLocks/>
              </p:cNvSpPr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3" name="Freeform 2220"/>
              <p:cNvSpPr>
                <a:spLocks/>
              </p:cNvSpPr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5" name="Freeform 2222"/>
              <p:cNvSpPr>
                <a:spLocks/>
              </p:cNvSpPr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6" name="Freeform 2223"/>
              <p:cNvSpPr>
                <a:spLocks/>
              </p:cNvSpPr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7" name="Freeform 2224"/>
              <p:cNvSpPr>
                <a:spLocks/>
              </p:cNvSpPr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8" name="Freeform 2225"/>
              <p:cNvSpPr>
                <a:spLocks/>
              </p:cNvSpPr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9" name="Freeform 2226"/>
              <p:cNvSpPr>
                <a:spLocks/>
              </p:cNvSpPr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1" name="Freeform 2228"/>
              <p:cNvSpPr>
                <a:spLocks/>
              </p:cNvSpPr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2" name="Freeform 2229"/>
              <p:cNvSpPr>
                <a:spLocks/>
              </p:cNvSpPr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3" name="Freeform 2230"/>
              <p:cNvSpPr>
                <a:spLocks/>
              </p:cNvSpPr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4" name="Freeform 2231"/>
              <p:cNvSpPr>
                <a:spLocks/>
              </p:cNvSpPr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5" name="Freeform 2232"/>
              <p:cNvSpPr>
                <a:spLocks/>
              </p:cNvSpPr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7" name="Freeform 2234"/>
              <p:cNvSpPr>
                <a:spLocks/>
              </p:cNvSpPr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8" name="Freeform 2235"/>
              <p:cNvSpPr>
                <a:spLocks/>
              </p:cNvSpPr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9" name="Freeform 2236"/>
              <p:cNvSpPr>
                <a:spLocks/>
              </p:cNvSpPr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0" name="Freeform 2237"/>
              <p:cNvSpPr>
                <a:spLocks/>
              </p:cNvSpPr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1" name="Freeform 2238"/>
              <p:cNvSpPr>
                <a:spLocks/>
              </p:cNvSpPr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2" name="Freeform 2239"/>
              <p:cNvSpPr>
                <a:spLocks/>
              </p:cNvSpPr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3" name="Freeform 2240"/>
              <p:cNvSpPr>
                <a:spLocks/>
              </p:cNvSpPr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5" name="Freeform 2242"/>
              <p:cNvSpPr>
                <a:spLocks/>
              </p:cNvSpPr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6" name="Freeform 2243"/>
              <p:cNvSpPr>
                <a:spLocks/>
              </p:cNvSpPr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7" name="Freeform 2244"/>
              <p:cNvSpPr>
                <a:spLocks/>
              </p:cNvSpPr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8" name="Freeform 2245"/>
              <p:cNvSpPr>
                <a:spLocks/>
              </p:cNvSpPr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9" name="Freeform 2246"/>
              <p:cNvSpPr>
                <a:spLocks/>
              </p:cNvSpPr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0" name="Freeform 2247"/>
              <p:cNvSpPr>
                <a:spLocks/>
              </p:cNvSpPr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1" name="Freeform 2248"/>
              <p:cNvSpPr>
                <a:spLocks/>
              </p:cNvSpPr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2" name="Freeform 2249"/>
              <p:cNvSpPr>
                <a:spLocks/>
              </p:cNvSpPr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3" name="Freeform 2250"/>
              <p:cNvSpPr>
                <a:spLocks/>
              </p:cNvSpPr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5" name="Freeform 2252"/>
              <p:cNvSpPr>
                <a:spLocks/>
              </p:cNvSpPr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7" name="Freeform 2254"/>
              <p:cNvSpPr>
                <a:spLocks/>
              </p:cNvSpPr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8" name="Freeform 2255"/>
              <p:cNvSpPr>
                <a:spLocks/>
              </p:cNvSpPr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0" name="Freeform 2257"/>
              <p:cNvSpPr>
                <a:spLocks/>
              </p:cNvSpPr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1" name="Freeform 2258"/>
              <p:cNvSpPr>
                <a:spLocks/>
              </p:cNvSpPr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2" name="Freeform 2259"/>
              <p:cNvSpPr>
                <a:spLocks/>
              </p:cNvSpPr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3" name="Freeform 2260"/>
              <p:cNvSpPr>
                <a:spLocks/>
              </p:cNvSpPr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4" name="Freeform 2261"/>
              <p:cNvSpPr>
                <a:spLocks/>
              </p:cNvSpPr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5" name="Freeform 2262"/>
              <p:cNvSpPr>
                <a:spLocks/>
              </p:cNvSpPr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6" name="Freeform 2263"/>
              <p:cNvSpPr>
                <a:spLocks/>
              </p:cNvSpPr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7" name="Freeform 2264"/>
              <p:cNvSpPr>
                <a:spLocks/>
              </p:cNvSpPr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8" name="Freeform 2265"/>
              <p:cNvSpPr>
                <a:spLocks/>
              </p:cNvSpPr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9" name="Freeform 2266"/>
              <p:cNvSpPr>
                <a:spLocks/>
              </p:cNvSpPr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1" name="Freeform 2268"/>
              <p:cNvSpPr>
                <a:spLocks/>
              </p:cNvSpPr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2" name="Freeform 2269"/>
              <p:cNvSpPr>
                <a:spLocks/>
              </p:cNvSpPr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3" name="Freeform 2270"/>
              <p:cNvSpPr>
                <a:spLocks/>
              </p:cNvSpPr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4" name="Freeform 2271"/>
              <p:cNvSpPr>
                <a:spLocks/>
              </p:cNvSpPr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5" name="Freeform 2272"/>
              <p:cNvSpPr>
                <a:spLocks/>
              </p:cNvSpPr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7" name="Freeform 2274"/>
              <p:cNvSpPr>
                <a:spLocks/>
              </p:cNvSpPr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8" name="Freeform 2275"/>
              <p:cNvSpPr>
                <a:spLocks/>
              </p:cNvSpPr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9" name="Freeform 2276"/>
              <p:cNvSpPr>
                <a:spLocks/>
              </p:cNvSpPr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0" name="Freeform 2277"/>
              <p:cNvSpPr>
                <a:spLocks/>
              </p:cNvSpPr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1" name="Freeform 2278"/>
              <p:cNvSpPr>
                <a:spLocks/>
              </p:cNvSpPr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3" name="Freeform 2280"/>
              <p:cNvSpPr>
                <a:spLocks/>
              </p:cNvSpPr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4" name="Freeform 2281"/>
              <p:cNvSpPr>
                <a:spLocks/>
              </p:cNvSpPr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5" name="Freeform 2282"/>
              <p:cNvSpPr>
                <a:spLocks/>
              </p:cNvSpPr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6" name="Freeform 2283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7" name="Freeform 2284"/>
              <p:cNvSpPr>
                <a:spLocks/>
              </p:cNvSpPr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8" name="Freeform 2285"/>
              <p:cNvSpPr>
                <a:spLocks/>
              </p:cNvSpPr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9" name="Freeform 2286"/>
              <p:cNvSpPr>
                <a:spLocks/>
              </p:cNvSpPr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0" name="Freeform 2287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1" name="Freeform 2288"/>
              <p:cNvSpPr>
                <a:spLocks/>
              </p:cNvSpPr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2" name="Freeform 2289"/>
              <p:cNvSpPr>
                <a:spLocks/>
              </p:cNvSpPr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3" name="Freeform 2290"/>
              <p:cNvSpPr>
                <a:spLocks/>
              </p:cNvSpPr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4" name="Freeform 2291"/>
              <p:cNvSpPr>
                <a:spLocks/>
              </p:cNvSpPr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5" name="Freeform 2292"/>
              <p:cNvSpPr>
                <a:spLocks/>
              </p:cNvSpPr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6" name="Freeform 2293"/>
              <p:cNvSpPr>
                <a:spLocks/>
              </p:cNvSpPr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7" name="Freeform 2294"/>
              <p:cNvSpPr>
                <a:spLocks/>
              </p:cNvSpPr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8" name="Freeform 2295"/>
              <p:cNvSpPr>
                <a:spLocks/>
              </p:cNvSpPr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9" name="Freeform 2296"/>
              <p:cNvSpPr>
                <a:spLocks/>
              </p:cNvSpPr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1" name="Freeform 2298"/>
              <p:cNvSpPr>
                <a:spLocks/>
              </p:cNvSpPr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3" name="Freeform 2300"/>
              <p:cNvSpPr>
                <a:spLocks/>
              </p:cNvSpPr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4" name="Freeform 2301"/>
              <p:cNvSpPr>
                <a:spLocks/>
              </p:cNvSpPr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6" name="Freeform 2303"/>
              <p:cNvSpPr>
                <a:spLocks/>
              </p:cNvSpPr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7" name="Freeform 2304"/>
              <p:cNvSpPr>
                <a:spLocks/>
              </p:cNvSpPr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8" name="Freeform 2305"/>
              <p:cNvSpPr>
                <a:spLocks/>
              </p:cNvSpPr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9" name="Freeform 2306"/>
              <p:cNvSpPr>
                <a:spLocks/>
              </p:cNvSpPr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0" name="Freeform 2307"/>
              <p:cNvSpPr>
                <a:spLocks/>
              </p:cNvSpPr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1" name="Freeform 2308"/>
              <p:cNvSpPr>
                <a:spLocks/>
              </p:cNvSpPr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2" name="Freeform 2309"/>
              <p:cNvSpPr>
                <a:spLocks/>
              </p:cNvSpPr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747" name="Freeform 2311"/>
            <p:cNvSpPr>
              <a:spLocks/>
            </p:cNvSpPr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8" name="Freeform 2312"/>
            <p:cNvSpPr>
              <a:spLocks/>
            </p:cNvSpPr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9" name="Freeform 2313"/>
            <p:cNvSpPr>
              <a:spLocks/>
            </p:cNvSpPr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2" name="Freeform 2316"/>
            <p:cNvSpPr>
              <a:spLocks/>
            </p:cNvSpPr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3" name="Freeform 2317"/>
            <p:cNvSpPr>
              <a:spLocks/>
            </p:cNvSpPr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4" name="Freeform 2318"/>
            <p:cNvSpPr>
              <a:spLocks/>
            </p:cNvSpPr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5" name="Freeform 2319"/>
            <p:cNvSpPr>
              <a:spLocks/>
            </p:cNvSpPr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7" name="Freeform 2321"/>
            <p:cNvSpPr>
              <a:spLocks/>
            </p:cNvSpPr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8" name="Freeform 2322"/>
            <p:cNvSpPr>
              <a:spLocks/>
            </p:cNvSpPr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9" name="Freeform 2323"/>
            <p:cNvSpPr>
              <a:spLocks/>
            </p:cNvSpPr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0" name="Freeform 2324"/>
            <p:cNvSpPr>
              <a:spLocks/>
            </p:cNvSpPr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1" name="Freeform 2325"/>
            <p:cNvSpPr>
              <a:spLocks/>
            </p:cNvSpPr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3" name="Freeform 2327"/>
            <p:cNvSpPr>
              <a:spLocks/>
            </p:cNvSpPr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4" name="Freeform 2328"/>
            <p:cNvSpPr>
              <a:spLocks/>
            </p:cNvSpPr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5" name="Freeform 2329"/>
            <p:cNvSpPr>
              <a:spLocks/>
            </p:cNvSpPr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6" name="Freeform 2330"/>
            <p:cNvSpPr>
              <a:spLocks/>
            </p:cNvSpPr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7" name="Freeform 2331"/>
            <p:cNvSpPr>
              <a:spLocks/>
            </p:cNvSpPr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8" name="Freeform 2332"/>
            <p:cNvSpPr>
              <a:spLocks/>
            </p:cNvSpPr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9" name="Freeform 2333"/>
            <p:cNvSpPr>
              <a:spLocks/>
            </p:cNvSpPr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1" name="Freeform 2335"/>
            <p:cNvSpPr>
              <a:spLocks/>
            </p:cNvSpPr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2" name="Freeform 2336"/>
            <p:cNvSpPr>
              <a:spLocks/>
            </p:cNvSpPr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3" name="Freeform 2337"/>
            <p:cNvSpPr>
              <a:spLocks/>
            </p:cNvSpPr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5" name="Freeform 2339"/>
            <p:cNvSpPr>
              <a:spLocks/>
            </p:cNvSpPr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6" name="Freeform 2340"/>
            <p:cNvSpPr>
              <a:spLocks/>
            </p:cNvSpPr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7" name="Freeform 2341"/>
            <p:cNvSpPr>
              <a:spLocks/>
            </p:cNvSpPr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8" name="Freeform 2342"/>
            <p:cNvSpPr>
              <a:spLocks/>
            </p:cNvSpPr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9" name="Freeform 2343"/>
            <p:cNvSpPr>
              <a:spLocks/>
            </p:cNvSpPr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1" name="Freeform 2345"/>
            <p:cNvSpPr>
              <a:spLocks/>
            </p:cNvSpPr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3" name="Freeform 2347"/>
            <p:cNvSpPr>
              <a:spLocks/>
            </p:cNvSpPr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4" name="Freeform 2348"/>
            <p:cNvSpPr>
              <a:spLocks/>
            </p:cNvSpPr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6" name="Freeform 2350"/>
            <p:cNvSpPr>
              <a:spLocks/>
            </p:cNvSpPr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7" name="Freeform 2351"/>
            <p:cNvSpPr>
              <a:spLocks/>
            </p:cNvSpPr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8" name="Freeform 2352"/>
            <p:cNvSpPr>
              <a:spLocks/>
            </p:cNvSpPr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9" name="Freeform 2353"/>
            <p:cNvSpPr>
              <a:spLocks/>
            </p:cNvSpPr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0" name="Freeform 2354"/>
            <p:cNvSpPr>
              <a:spLocks/>
            </p:cNvSpPr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1" name="Freeform 2355"/>
            <p:cNvSpPr>
              <a:spLocks/>
            </p:cNvSpPr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2" name="Freeform 2356"/>
            <p:cNvSpPr>
              <a:spLocks/>
            </p:cNvSpPr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3" name="Freeform 2357"/>
            <p:cNvSpPr>
              <a:spLocks/>
            </p:cNvSpPr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4" name="Freeform 2358"/>
            <p:cNvSpPr>
              <a:spLocks/>
            </p:cNvSpPr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5" name="Freeform 2359"/>
            <p:cNvSpPr>
              <a:spLocks/>
            </p:cNvSpPr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7" name="Freeform 2361"/>
            <p:cNvSpPr>
              <a:spLocks/>
            </p:cNvSpPr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8" name="Freeform 2362"/>
            <p:cNvSpPr>
              <a:spLocks/>
            </p:cNvSpPr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9" name="Freeform 2363"/>
            <p:cNvSpPr>
              <a:spLocks/>
            </p:cNvSpPr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0" name="Freeform 2364"/>
            <p:cNvSpPr>
              <a:spLocks/>
            </p:cNvSpPr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1" name="Freeform 2365"/>
            <p:cNvSpPr>
              <a:spLocks/>
            </p:cNvSpPr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2" name="Freeform 2366"/>
            <p:cNvSpPr>
              <a:spLocks/>
            </p:cNvSpPr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3" name="Freeform 2367"/>
            <p:cNvSpPr>
              <a:spLocks/>
            </p:cNvSpPr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4" name="Freeform 2368"/>
            <p:cNvSpPr>
              <a:spLocks/>
            </p:cNvSpPr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5" name="Freeform 2369"/>
            <p:cNvSpPr>
              <a:spLocks/>
            </p:cNvSpPr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6" name="Freeform 2370"/>
            <p:cNvSpPr>
              <a:spLocks/>
            </p:cNvSpPr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7" name="Freeform 2371"/>
            <p:cNvSpPr>
              <a:spLocks/>
            </p:cNvSpPr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9" name="Freeform 2373"/>
            <p:cNvSpPr>
              <a:spLocks/>
            </p:cNvSpPr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0" name="Freeform 2374"/>
            <p:cNvSpPr>
              <a:spLocks/>
            </p:cNvSpPr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1" name="Freeform 2375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2" name="Freeform 2376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3" name="Freeform 2377"/>
            <p:cNvSpPr>
              <a:spLocks/>
            </p:cNvSpPr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4" name="Freeform 2378"/>
            <p:cNvSpPr>
              <a:spLocks/>
            </p:cNvSpPr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5" name="Freeform 2379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6" name="Freeform 2380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7" name="Freeform 2381"/>
            <p:cNvSpPr>
              <a:spLocks/>
            </p:cNvSpPr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8" name="Freeform 2382"/>
            <p:cNvSpPr>
              <a:spLocks/>
            </p:cNvSpPr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9" name="Freeform 2383"/>
            <p:cNvSpPr>
              <a:spLocks/>
            </p:cNvSpPr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0" name="Freeform 2384"/>
            <p:cNvSpPr>
              <a:spLocks/>
            </p:cNvSpPr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1" name="Freeform 2385"/>
            <p:cNvSpPr>
              <a:spLocks/>
            </p:cNvSpPr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2" name="Freeform 2386"/>
            <p:cNvSpPr>
              <a:spLocks/>
            </p:cNvSpPr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3" name="Freeform 2387"/>
            <p:cNvSpPr>
              <a:spLocks/>
            </p:cNvSpPr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4" name="Freeform 2388"/>
            <p:cNvSpPr>
              <a:spLocks/>
            </p:cNvSpPr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5" name="Freeform 2389"/>
            <p:cNvSpPr>
              <a:spLocks/>
            </p:cNvSpPr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6" name="Freeform 2390"/>
            <p:cNvSpPr>
              <a:spLocks/>
            </p:cNvSpPr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7" name="Freeform 2391"/>
            <p:cNvSpPr>
              <a:spLocks/>
            </p:cNvSpPr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8" name="Freeform 2392"/>
            <p:cNvSpPr>
              <a:spLocks/>
            </p:cNvSpPr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9" name="Freeform 2393"/>
            <p:cNvSpPr>
              <a:spLocks/>
            </p:cNvSpPr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0" name="Freeform 2394"/>
            <p:cNvSpPr>
              <a:spLocks/>
            </p:cNvSpPr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2" name="Freeform 2396"/>
            <p:cNvSpPr>
              <a:spLocks/>
            </p:cNvSpPr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3" name="Freeform 2397"/>
            <p:cNvSpPr>
              <a:spLocks/>
            </p:cNvSpPr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4" name="Freeform 2398"/>
            <p:cNvSpPr>
              <a:spLocks/>
            </p:cNvSpPr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6" name="Freeform 2400"/>
            <p:cNvSpPr>
              <a:spLocks/>
            </p:cNvSpPr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7" name="Freeform 2401"/>
            <p:cNvSpPr>
              <a:spLocks/>
            </p:cNvSpPr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8" name="Freeform 2402"/>
            <p:cNvSpPr>
              <a:spLocks/>
            </p:cNvSpPr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9" name="Freeform 2403"/>
            <p:cNvSpPr>
              <a:spLocks/>
            </p:cNvSpPr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0" name="Freeform 2404"/>
            <p:cNvSpPr>
              <a:spLocks/>
            </p:cNvSpPr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1" name="Freeform 2405"/>
            <p:cNvSpPr>
              <a:spLocks/>
            </p:cNvSpPr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4" name="Freeform 2408"/>
            <p:cNvSpPr>
              <a:spLocks/>
            </p:cNvSpPr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5" name="Freeform 2409"/>
            <p:cNvSpPr>
              <a:spLocks/>
            </p:cNvSpPr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6" name="Freeform 2410"/>
            <p:cNvSpPr>
              <a:spLocks/>
            </p:cNvSpPr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7" name="Freeform 2411"/>
            <p:cNvSpPr>
              <a:spLocks/>
            </p:cNvSpPr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8" name="Freeform 2412"/>
            <p:cNvSpPr>
              <a:spLocks/>
            </p:cNvSpPr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9" name="Freeform 2413"/>
            <p:cNvSpPr>
              <a:spLocks/>
            </p:cNvSpPr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1" name="Freeform 2415"/>
            <p:cNvSpPr>
              <a:spLocks/>
            </p:cNvSpPr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2" name="Freeform 2416"/>
            <p:cNvSpPr>
              <a:spLocks/>
            </p:cNvSpPr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3" name="Freeform 2417"/>
            <p:cNvSpPr>
              <a:spLocks/>
            </p:cNvSpPr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5" name="Freeform 2419"/>
            <p:cNvSpPr>
              <a:spLocks/>
            </p:cNvSpPr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6" name="Freeform 2420"/>
            <p:cNvSpPr>
              <a:spLocks/>
            </p:cNvSpPr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7" name="Freeform 2421"/>
            <p:cNvSpPr>
              <a:spLocks/>
            </p:cNvSpPr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8" name="Freeform 2422"/>
            <p:cNvSpPr>
              <a:spLocks/>
            </p:cNvSpPr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9" name="Freeform 2423"/>
            <p:cNvSpPr>
              <a:spLocks/>
            </p:cNvSpPr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0" name="Freeform 2424"/>
            <p:cNvSpPr>
              <a:spLocks/>
            </p:cNvSpPr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1" name="Freeform 2425"/>
            <p:cNvSpPr>
              <a:spLocks/>
            </p:cNvSpPr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2" name="Freeform 2426"/>
            <p:cNvSpPr>
              <a:spLocks/>
            </p:cNvSpPr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sp>
        <p:nvSpPr>
          <p:cNvPr id="755" name="文本框 6">
            <a:extLst>
              <a:ext uri="{FF2B5EF4-FFF2-40B4-BE49-F238E27FC236}">
                <a16:creationId xmlns:a16="http://schemas.microsoft.com/office/drawing/2014/main" id="{900E6DEA-5E95-404E-AB3E-080C352F63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2083" y="2387392"/>
            <a:ext cx="72336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Năm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nay,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lớp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em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do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cô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giáo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nào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giảng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dạy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?</a:t>
            </a:r>
            <a:endParaRPr lang="zh-CN" altLang="en-US" sz="2800" dirty="0">
              <a:solidFill>
                <a:srgbClr val="C69763"/>
              </a:solidFill>
              <a:latin typeface="+mj-lt"/>
              <a:ea typeface="华康海报体W12(P)" panose="040B0C00000000000000" pitchFamily="82" charset="-122"/>
            </a:endParaRPr>
          </a:p>
        </p:txBody>
      </p:sp>
      <p:sp>
        <p:nvSpPr>
          <p:cNvPr id="756" name="文本框 6">
            <a:extLst>
              <a:ext uri="{FF2B5EF4-FFF2-40B4-BE49-F238E27FC236}">
                <a16:creationId xmlns:a16="http://schemas.microsoft.com/office/drawing/2014/main" id="{EB36691D-0461-43A0-9E9D-361E7589F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2083" y="3284363"/>
            <a:ext cx="7823879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just"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Thời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gian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qua,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em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cùng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các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bạn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thường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làm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gì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? (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Học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tập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,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tham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gia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những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hoạt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động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nào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thú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vị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?)</a:t>
            </a:r>
            <a:endParaRPr lang="zh-CN" altLang="en-US" sz="2800" dirty="0">
              <a:solidFill>
                <a:srgbClr val="C69763"/>
              </a:solidFill>
              <a:latin typeface="+mj-lt"/>
              <a:ea typeface="华康海报体W12(P)" panose="040B0C00000000000000" pitchFamily="82" charset="-122"/>
            </a:endParaRPr>
          </a:p>
        </p:txBody>
      </p:sp>
      <p:sp>
        <p:nvSpPr>
          <p:cNvPr id="757" name="文本框 6">
            <a:extLst>
              <a:ext uri="{FF2B5EF4-FFF2-40B4-BE49-F238E27FC236}">
                <a16:creationId xmlns:a16="http://schemas.microsoft.com/office/drawing/2014/main" id="{AD6836A9-49A3-470A-AD3A-090143C45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1137" y="4757720"/>
            <a:ext cx="796210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just"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Tình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cảm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của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em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đối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với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các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bạn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trong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lớp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và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thầy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cô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giáo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như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thế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 </a:t>
            </a:r>
            <a:r>
              <a:rPr lang="en-US" altLang="zh-CN" sz="2800" dirty="0" err="1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nào</a:t>
            </a:r>
            <a:r>
              <a:rPr lang="en-US" altLang="zh-CN" sz="2800" dirty="0">
                <a:solidFill>
                  <a:srgbClr val="C69763"/>
                </a:solidFill>
                <a:latin typeface="+mj-lt"/>
                <a:ea typeface="华康海报体W12(P)" panose="040B0C00000000000000" pitchFamily="82" charset="-122"/>
              </a:rPr>
              <a:t>?</a:t>
            </a:r>
            <a:endParaRPr lang="zh-CN" altLang="en-US" sz="2800" dirty="0">
              <a:solidFill>
                <a:srgbClr val="C69763"/>
              </a:solidFill>
              <a:latin typeface="+mj-lt"/>
              <a:ea typeface="华康海报体W12(P)" panose="040B0C00000000000000" pitchFamily="8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60731181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755" grpId="0"/>
      <p:bldP spid="756" grpId="0"/>
      <p:bldP spid="75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3374114" y="343246"/>
            <a:ext cx="5589131" cy="7405674"/>
            <a:chOff x="854" y="913"/>
            <a:chExt cx="1763" cy="2336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854" y="913"/>
              <a:ext cx="1763" cy="2336"/>
              <a:chOff x="854" y="913"/>
              <a:chExt cx="1763" cy="2336"/>
            </a:xfrm>
          </p:grpSpPr>
          <p:sp>
            <p:nvSpPr>
              <p:cNvPr id="4421" name="Freeform 5"/>
              <p:cNvSpPr>
                <a:spLocks/>
              </p:cNvSpPr>
              <p:nvPr/>
            </p:nvSpPr>
            <p:spPr bwMode="auto">
              <a:xfrm>
                <a:off x="988" y="921"/>
                <a:ext cx="1524" cy="652"/>
              </a:xfrm>
              <a:custGeom>
                <a:avLst/>
                <a:gdLst>
                  <a:gd name="T0" fmla="*/ 3 w 364"/>
                  <a:gd name="T1" fmla="*/ 11 h 156"/>
                  <a:gd name="T2" fmla="*/ 2 w 364"/>
                  <a:gd name="T3" fmla="*/ 20 h 156"/>
                  <a:gd name="T4" fmla="*/ 2 w 364"/>
                  <a:gd name="T5" fmla="*/ 46 h 156"/>
                  <a:gd name="T6" fmla="*/ 3 w 364"/>
                  <a:gd name="T7" fmla="*/ 94 h 156"/>
                  <a:gd name="T8" fmla="*/ 1 w 364"/>
                  <a:gd name="T9" fmla="*/ 153 h 156"/>
                  <a:gd name="T10" fmla="*/ 85 w 364"/>
                  <a:gd name="T11" fmla="*/ 149 h 156"/>
                  <a:gd name="T12" fmla="*/ 187 w 364"/>
                  <a:gd name="T13" fmla="*/ 148 h 156"/>
                  <a:gd name="T14" fmla="*/ 284 w 364"/>
                  <a:gd name="T15" fmla="*/ 149 h 156"/>
                  <a:gd name="T16" fmla="*/ 350 w 364"/>
                  <a:gd name="T17" fmla="*/ 152 h 156"/>
                  <a:gd name="T18" fmla="*/ 360 w 364"/>
                  <a:gd name="T19" fmla="*/ 120 h 156"/>
                  <a:gd name="T20" fmla="*/ 359 w 364"/>
                  <a:gd name="T21" fmla="*/ 76 h 156"/>
                  <a:gd name="T22" fmla="*/ 358 w 364"/>
                  <a:gd name="T23" fmla="*/ 0 h 156"/>
                  <a:gd name="T24" fmla="*/ 291 w 364"/>
                  <a:gd name="T25" fmla="*/ 4 h 156"/>
                  <a:gd name="T26" fmla="*/ 226 w 364"/>
                  <a:gd name="T27" fmla="*/ 6 h 156"/>
                  <a:gd name="T28" fmla="*/ 59 w 364"/>
                  <a:gd name="T29" fmla="*/ 7 h 156"/>
                  <a:gd name="T30" fmla="*/ 2 w 364"/>
                  <a:gd name="T3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4" h="156">
                    <a:moveTo>
                      <a:pt x="3" y="11"/>
                    </a:moveTo>
                    <a:cubicBezTo>
                      <a:pt x="1" y="8"/>
                      <a:pt x="2" y="17"/>
                      <a:pt x="2" y="20"/>
                    </a:cubicBezTo>
                    <a:cubicBezTo>
                      <a:pt x="1" y="29"/>
                      <a:pt x="2" y="37"/>
                      <a:pt x="2" y="46"/>
                    </a:cubicBezTo>
                    <a:cubicBezTo>
                      <a:pt x="2" y="62"/>
                      <a:pt x="3" y="78"/>
                      <a:pt x="3" y="94"/>
                    </a:cubicBezTo>
                    <a:cubicBezTo>
                      <a:pt x="2" y="114"/>
                      <a:pt x="0" y="133"/>
                      <a:pt x="1" y="153"/>
                    </a:cubicBezTo>
                    <a:cubicBezTo>
                      <a:pt x="28" y="154"/>
                      <a:pt x="57" y="149"/>
                      <a:pt x="85" y="149"/>
                    </a:cubicBezTo>
                    <a:cubicBezTo>
                      <a:pt x="119" y="149"/>
                      <a:pt x="153" y="150"/>
                      <a:pt x="187" y="148"/>
                    </a:cubicBezTo>
                    <a:cubicBezTo>
                      <a:pt x="219" y="147"/>
                      <a:pt x="252" y="146"/>
                      <a:pt x="284" y="149"/>
                    </a:cubicBezTo>
                    <a:cubicBezTo>
                      <a:pt x="304" y="151"/>
                      <a:pt x="330" y="156"/>
                      <a:pt x="350" y="152"/>
                    </a:cubicBezTo>
                    <a:cubicBezTo>
                      <a:pt x="364" y="150"/>
                      <a:pt x="360" y="133"/>
                      <a:pt x="360" y="120"/>
                    </a:cubicBezTo>
                    <a:cubicBezTo>
                      <a:pt x="360" y="105"/>
                      <a:pt x="360" y="91"/>
                      <a:pt x="359" y="76"/>
                    </a:cubicBezTo>
                    <a:cubicBezTo>
                      <a:pt x="358" y="51"/>
                      <a:pt x="359" y="25"/>
                      <a:pt x="358" y="0"/>
                    </a:cubicBezTo>
                    <a:cubicBezTo>
                      <a:pt x="339" y="7"/>
                      <a:pt x="312" y="4"/>
                      <a:pt x="291" y="4"/>
                    </a:cubicBezTo>
                    <a:cubicBezTo>
                      <a:pt x="270" y="5"/>
                      <a:pt x="248" y="6"/>
                      <a:pt x="226" y="6"/>
                    </a:cubicBezTo>
                    <a:cubicBezTo>
                      <a:pt x="170" y="6"/>
                      <a:pt x="114" y="7"/>
                      <a:pt x="59" y="7"/>
                    </a:cubicBezTo>
                    <a:cubicBezTo>
                      <a:pt x="41" y="7"/>
                      <a:pt x="20" y="11"/>
                      <a:pt x="2" y="9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 dirty="0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2" name="Freeform 6"/>
              <p:cNvSpPr>
                <a:spLocks noEditPoints="1"/>
              </p:cNvSpPr>
              <p:nvPr/>
            </p:nvSpPr>
            <p:spPr bwMode="auto">
              <a:xfrm>
                <a:off x="984" y="913"/>
                <a:ext cx="1524" cy="664"/>
              </a:xfrm>
              <a:custGeom>
                <a:avLst/>
                <a:gdLst>
                  <a:gd name="T0" fmla="*/ 312 w 364"/>
                  <a:gd name="T1" fmla="*/ 5 h 159"/>
                  <a:gd name="T2" fmla="*/ 227 w 364"/>
                  <a:gd name="T3" fmla="*/ 6 h 159"/>
                  <a:gd name="T4" fmla="*/ 60 w 364"/>
                  <a:gd name="T5" fmla="*/ 7 h 159"/>
                  <a:gd name="T6" fmla="*/ 3 w 364"/>
                  <a:gd name="T7" fmla="*/ 9 h 159"/>
                  <a:gd name="T8" fmla="*/ 1 w 364"/>
                  <a:gd name="T9" fmla="*/ 11 h 159"/>
                  <a:gd name="T10" fmla="*/ 1 w 364"/>
                  <a:gd name="T11" fmla="*/ 17 h 159"/>
                  <a:gd name="T12" fmla="*/ 1 w 364"/>
                  <a:gd name="T13" fmla="*/ 22 h 159"/>
                  <a:gd name="T14" fmla="*/ 1 w 364"/>
                  <a:gd name="T15" fmla="*/ 48 h 159"/>
                  <a:gd name="T16" fmla="*/ 2 w 364"/>
                  <a:gd name="T17" fmla="*/ 88 h 159"/>
                  <a:gd name="T18" fmla="*/ 1 w 364"/>
                  <a:gd name="T19" fmla="*/ 114 h 159"/>
                  <a:gd name="T20" fmla="*/ 0 w 364"/>
                  <a:gd name="T21" fmla="*/ 155 h 159"/>
                  <a:gd name="T22" fmla="*/ 50 w 364"/>
                  <a:gd name="T23" fmla="*/ 155 h 159"/>
                  <a:gd name="T24" fmla="*/ 107 w 364"/>
                  <a:gd name="T25" fmla="*/ 153 h 159"/>
                  <a:gd name="T26" fmla="*/ 284 w 364"/>
                  <a:gd name="T27" fmla="*/ 153 h 159"/>
                  <a:gd name="T28" fmla="*/ 351 w 364"/>
                  <a:gd name="T29" fmla="*/ 156 h 159"/>
                  <a:gd name="T30" fmla="*/ 363 w 364"/>
                  <a:gd name="T31" fmla="*/ 122 h 159"/>
                  <a:gd name="T32" fmla="*/ 361 w 364"/>
                  <a:gd name="T33" fmla="*/ 43 h 159"/>
                  <a:gd name="T34" fmla="*/ 360 w 364"/>
                  <a:gd name="T35" fmla="*/ 1 h 159"/>
                  <a:gd name="T36" fmla="*/ 357 w 364"/>
                  <a:gd name="T37" fmla="*/ 4 h 159"/>
                  <a:gd name="T38" fmla="*/ 358 w 364"/>
                  <a:gd name="T39" fmla="*/ 50 h 159"/>
                  <a:gd name="T40" fmla="*/ 359 w 364"/>
                  <a:gd name="T41" fmla="*/ 116 h 159"/>
                  <a:gd name="T42" fmla="*/ 360 w 364"/>
                  <a:gd name="T43" fmla="*/ 130 h 159"/>
                  <a:gd name="T44" fmla="*/ 351 w 364"/>
                  <a:gd name="T45" fmla="*/ 153 h 159"/>
                  <a:gd name="T46" fmla="*/ 285 w 364"/>
                  <a:gd name="T47" fmla="*/ 150 h 159"/>
                  <a:gd name="T48" fmla="*/ 107 w 364"/>
                  <a:gd name="T49" fmla="*/ 150 h 159"/>
                  <a:gd name="T50" fmla="*/ 49 w 364"/>
                  <a:gd name="T51" fmla="*/ 151 h 159"/>
                  <a:gd name="T52" fmla="*/ 3 w 364"/>
                  <a:gd name="T53" fmla="*/ 144 h 159"/>
                  <a:gd name="T54" fmla="*/ 6 w 364"/>
                  <a:gd name="T55" fmla="*/ 96 h 159"/>
                  <a:gd name="T56" fmla="*/ 5 w 364"/>
                  <a:gd name="T57" fmla="*/ 68 h 159"/>
                  <a:gd name="T58" fmla="*/ 4 w 364"/>
                  <a:gd name="T59" fmla="*/ 39 h 159"/>
                  <a:gd name="T60" fmla="*/ 4 w 364"/>
                  <a:gd name="T61" fmla="*/ 19 h 159"/>
                  <a:gd name="T62" fmla="*/ 5 w 364"/>
                  <a:gd name="T63" fmla="*/ 14 h 159"/>
                  <a:gd name="T64" fmla="*/ 5 w 364"/>
                  <a:gd name="T65" fmla="*/ 13 h 159"/>
                  <a:gd name="T66" fmla="*/ 37 w 364"/>
                  <a:gd name="T67" fmla="*/ 12 h 159"/>
                  <a:gd name="T68" fmla="*/ 150 w 364"/>
                  <a:gd name="T69" fmla="*/ 10 h 159"/>
                  <a:gd name="T70" fmla="*/ 293 w 364"/>
                  <a:gd name="T71" fmla="*/ 8 h 159"/>
                  <a:gd name="T72" fmla="*/ 357 w 364"/>
                  <a:gd name="T73" fmla="*/ 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4" h="159">
                    <a:moveTo>
                      <a:pt x="358" y="1"/>
                    </a:moveTo>
                    <a:cubicBezTo>
                      <a:pt x="345" y="5"/>
                      <a:pt x="328" y="5"/>
                      <a:pt x="312" y="5"/>
                    </a:cubicBezTo>
                    <a:cubicBezTo>
                      <a:pt x="292" y="5"/>
                      <a:pt x="292" y="5"/>
                      <a:pt x="292" y="5"/>
                    </a:cubicBezTo>
                    <a:cubicBezTo>
                      <a:pt x="270" y="6"/>
                      <a:pt x="247" y="6"/>
                      <a:pt x="227" y="6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21" y="7"/>
                      <a:pt x="90" y="7"/>
                      <a:pt x="60" y="7"/>
                    </a:cubicBezTo>
                    <a:cubicBezTo>
                      <a:pt x="53" y="7"/>
                      <a:pt x="45" y="8"/>
                      <a:pt x="37" y="8"/>
                    </a:cubicBezTo>
                    <a:cubicBezTo>
                      <a:pt x="25" y="9"/>
                      <a:pt x="13" y="10"/>
                      <a:pt x="3" y="9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1" y="13"/>
                      <a:pt x="1" y="15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75"/>
                      <a:pt x="2" y="82"/>
                      <a:pt x="2" y="88"/>
                    </a:cubicBezTo>
                    <a:cubicBezTo>
                      <a:pt x="2" y="91"/>
                      <a:pt x="2" y="93"/>
                      <a:pt x="2" y="96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24"/>
                      <a:pt x="0" y="134"/>
                      <a:pt x="0" y="144"/>
                    </a:cubicBezTo>
                    <a:cubicBezTo>
                      <a:pt x="0" y="148"/>
                      <a:pt x="0" y="151"/>
                      <a:pt x="0" y="155"/>
                    </a:cubicBezTo>
                    <a:cubicBezTo>
                      <a:pt x="0" y="155"/>
                      <a:pt x="1" y="156"/>
                      <a:pt x="2" y="156"/>
                    </a:cubicBezTo>
                    <a:cubicBezTo>
                      <a:pt x="18" y="157"/>
                      <a:pt x="34" y="156"/>
                      <a:pt x="50" y="155"/>
                    </a:cubicBezTo>
                    <a:cubicBezTo>
                      <a:pt x="61" y="154"/>
                      <a:pt x="74" y="153"/>
                      <a:pt x="8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34" y="153"/>
                      <a:pt x="161" y="153"/>
                      <a:pt x="188" y="152"/>
                    </a:cubicBezTo>
                    <a:cubicBezTo>
                      <a:pt x="226" y="150"/>
                      <a:pt x="257" y="150"/>
                      <a:pt x="284" y="153"/>
                    </a:cubicBezTo>
                    <a:cubicBezTo>
                      <a:pt x="298" y="155"/>
                      <a:pt x="298" y="155"/>
                      <a:pt x="298" y="155"/>
                    </a:cubicBezTo>
                    <a:cubicBezTo>
                      <a:pt x="316" y="157"/>
                      <a:pt x="336" y="159"/>
                      <a:pt x="351" y="156"/>
                    </a:cubicBezTo>
                    <a:cubicBezTo>
                      <a:pt x="364" y="154"/>
                      <a:pt x="364" y="141"/>
                      <a:pt x="363" y="129"/>
                    </a:cubicBezTo>
                    <a:cubicBezTo>
                      <a:pt x="363" y="122"/>
                      <a:pt x="363" y="122"/>
                      <a:pt x="363" y="122"/>
                    </a:cubicBezTo>
                    <a:cubicBezTo>
                      <a:pt x="363" y="109"/>
                      <a:pt x="363" y="95"/>
                      <a:pt x="362" y="78"/>
                    </a:cubicBezTo>
                    <a:cubicBezTo>
                      <a:pt x="361" y="67"/>
                      <a:pt x="361" y="55"/>
                      <a:pt x="361" y="43"/>
                    </a:cubicBezTo>
                    <a:cubicBezTo>
                      <a:pt x="361" y="30"/>
                      <a:pt x="361" y="16"/>
                      <a:pt x="360" y="2"/>
                    </a:cubicBezTo>
                    <a:cubicBezTo>
                      <a:pt x="360" y="2"/>
                      <a:pt x="360" y="1"/>
                      <a:pt x="360" y="1"/>
                    </a:cubicBezTo>
                    <a:cubicBezTo>
                      <a:pt x="359" y="0"/>
                      <a:pt x="359" y="0"/>
                      <a:pt x="358" y="1"/>
                    </a:cubicBezTo>
                    <a:close/>
                    <a:moveTo>
                      <a:pt x="357" y="4"/>
                    </a:moveTo>
                    <a:cubicBezTo>
                      <a:pt x="358" y="15"/>
                      <a:pt x="358" y="25"/>
                      <a:pt x="358" y="36"/>
                    </a:cubicBezTo>
                    <a:cubicBezTo>
                      <a:pt x="358" y="38"/>
                      <a:pt x="358" y="48"/>
                      <a:pt x="358" y="50"/>
                    </a:cubicBezTo>
                    <a:cubicBezTo>
                      <a:pt x="358" y="60"/>
                      <a:pt x="358" y="69"/>
                      <a:pt x="358" y="78"/>
                    </a:cubicBezTo>
                    <a:cubicBezTo>
                      <a:pt x="359" y="93"/>
                      <a:pt x="359" y="105"/>
                      <a:pt x="359" y="116"/>
                    </a:cubicBezTo>
                    <a:cubicBezTo>
                      <a:pt x="359" y="118"/>
                      <a:pt x="359" y="120"/>
                      <a:pt x="359" y="122"/>
                    </a:cubicBezTo>
                    <a:cubicBezTo>
                      <a:pt x="360" y="130"/>
                      <a:pt x="360" y="130"/>
                      <a:pt x="360" y="130"/>
                    </a:cubicBezTo>
                    <a:cubicBezTo>
                      <a:pt x="360" y="132"/>
                      <a:pt x="360" y="134"/>
                      <a:pt x="360" y="136"/>
                    </a:cubicBezTo>
                    <a:cubicBezTo>
                      <a:pt x="360" y="145"/>
                      <a:pt x="358" y="151"/>
                      <a:pt x="351" y="153"/>
                    </a:cubicBezTo>
                    <a:cubicBezTo>
                      <a:pt x="336" y="156"/>
                      <a:pt x="316" y="153"/>
                      <a:pt x="299" y="151"/>
                    </a:cubicBezTo>
                    <a:cubicBezTo>
                      <a:pt x="285" y="150"/>
                      <a:pt x="285" y="150"/>
                      <a:pt x="285" y="150"/>
                    </a:cubicBezTo>
                    <a:cubicBezTo>
                      <a:pt x="257" y="147"/>
                      <a:pt x="226" y="147"/>
                      <a:pt x="188" y="149"/>
                    </a:cubicBezTo>
                    <a:cubicBezTo>
                      <a:pt x="161" y="150"/>
                      <a:pt x="134" y="150"/>
                      <a:pt x="107" y="150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74" y="150"/>
                      <a:pt x="61" y="151"/>
                      <a:pt x="49" y="151"/>
                    </a:cubicBezTo>
                    <a:cubicBezTo>
                      <a:pt x="34" y="152"/>
                      <a:pt x="19" y="153"/>
                      <a:pt x="3" y="153"/>
                    </a:cubicBezTo>
                    <a:cubicBezTo>
                      <a:pt x="3" y="150"/>
                      <a:pt x="3" y="147"/>
                      <a:pt x="3" y="144"/>
                    </a:cubicBezTo>
                    <a:cubicBezTo>
                      <a:pt x="3" y="134"/>
                      <a:pt x="4" y="124"/>
                      <a:pt x="5" y="114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4"/>
                      <a:pt x="6" y="91"/>
                      <a:pt x="6" y="88"/>
                    </a:cubicBezTo>
                    <a:cubicBezTo>
                      <a:pt x="6" y="82"/>
                      <a:pt x="5" y="75"/>
                      <a:pt x="5" y="6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39"/>
                      <a:pt x="4" y="39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5" y="13"/>
                      <a:pt x="26" y="13"/>
                      <a:pt x="37" y="12"/>
                    </a:cubicBezTo>
                    <a:cubicBezTo>
                      <a:pt x="45" y="11"/>
                      <a:pt x="53" y="10"/>
                      <a:pt x="60" y="10"/>
                    </a:cubicBezTo>
                    <a:cubicBezTo>
                      <a:pt x="90" y="11"/>
                      <a:pt x="121" y="10"/>
                      <a:pt x="150" y="10"/>
                    </a:cubicBezTo>
                    <a:cubicBezTo>
                      <a:pt x="227" y="9"/>
                      <a:pt x="227" y="9"/>
                      <a:pt x="227" y="9"/>
                    </a:cubicBezTo>
                    <a:cubicBezTo>
                      <a:pt x="247" y="9"/>
                      <a:pt x="270" y="9"/>
                      <a:pt x="293" y="8"/>
                    </a:cubicBezTo>
                    <a:cubicBezTo>
                      <a:pt x="312" y="8"/>
                      <a:pt x="312" y="8"/>
                      <a:pt x="312" y="8"/>
                    </a:cubicBezTo>
                    <a:cubicBezTo>
                      <a:pt x="328" y="8"/>
                      <a:pt x="344" y="9"/>
                      <a:pt x="35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8" name="Freeform 12"/>
              <p:cNvSpPr>
                <a:spLocks/>
              </p:cNvSpPr>
              <p:nvPr/>
            </p:nvSpPr>
            <p:spPr bwMode="auto">
              <a:xfrm>
                <a:off x="880" y="1581"/>
                <a:ext cx="1737" cy="1668"/>
              </a:xfrm>
              <a:custGeom>
                <a:avLst/>
                <a:gdLst>
                  <a:gd name="T0" fmla="*/ 47 w 415"/>
                  <a:gd name="T1" fmla="*/ 105 h 399"/>
                  <a:gd name="T2" fmla="*/ 44 w 415"/>
                  <a:gd name="T3" fmla="*/ 157 h 399"/>
                  <a:gd name="T4" fmla="*/ 7 w 415"/>
                  <a:gd name="T5" fmla="*/ 207 h 399"/>
                  <a:gd name="T6" fmla="*/ 22 w 415"/>
                  <a:gd name="T7" fmla="*/ 275 h 399"/>
                  <a:gd name="T8" fmla="*/ 9 w 415"/>
                  <a:gd name="T9" fmla="*/ 338 h 399"/>
                  <a:gd name="T10" fmla="*/ 32 w 415"/>
                  <a:gd name="T11" fmla="*/ 397 h 399"/>
                  <a:gd name="T12" fmla="*/ 259 w 415"/>
                  <a:gd name="T13" fmla="*/ 397 h 399"/>
                  <a:gd name="T14" fmla="*/ 369 w 415"/>
                  <a:gd name="T15" fmla="*/ 397 h 399"/>
                  <a:gd name="T16" fmla="*/ 388 w 415"/>
                  <a:gd name="T17" fmla="*/ 397 h 399"/>
                  <a:gd name="T18" fmla="*/ 408 w 415"/>
                  <a:gd name="T19" fmla="*/ 358 h 399"/>
                  <a:gd name="T20" fmla="*/ 389 w 415"/>
                  <a:gd name="T21" fmla="*/ 274 h 399"/>
                  <a:gd name="T22" fmla="*/ 407 w 415"/>
                  <a:gd name="T23" fmla="*/ 204 h 399"/>
                  <a:gd name="T24" fmla="*/ 376 w 415"/>
                  <a:gd name="T25" fmla="*/ 144 h 399"/>
                  <a:gd name="T26" fmla="*/ 371 w 415"/>
                  <a:gd name="T27" fmla="*/ 93 h 399"/>
                  <a:gd name="T28" fmla="*/ 357 w 415"/>
                  <a:gd name="T29" fmla="*/ 66 h 399"/>
                  <a:gd name="T30" fmla="*/ 328 w 415"/>
                  <a:gd name="T31" fmla="*/ 43 h 399"/>
                  <a:gd name="T32" fmla="*/ 294 w 415"/>
                  <a:gd name="T33" fmla="*/ 35 h 399"/>
                  <a:gd name="T34" fmla="*/ 269 w 415"/>
                  <a:gd name="T35" fmla="*/ 17 h 399"/>
                  <a:gd name="T36" fmla="*/ 230 w 415"/>
                  <a:gd name="T37" fmla="*/ 1 h 399"/>
                  <a:gd name="T38" fmla="*/ 192 w 415"/>
                  <a:gd name="T39" fmla="*/ 6 h 399"/>
                  <a:gd name="T40" fmla="*/ 160 w 415"/>
                  <a:gd name="T41" fmla="*/ 23 h 399"/>
                  <a:gd name="T42" fmla="*/ 148 w 415"/>
                  <a:gd name="T43" fmla="*/ 41 h 399"/>
                  <a:gd name="T44" fmla="*/ 119 w 415"/>
                  <a:gd name="T45" fmla="*/ 36 h 399"/>
                  <a:gd name="T46" fmla="*/ 87 w 415"/>
                  <a:gd name="T47" fmla="*/ 54 h 399"/>
                  <a:gd name="T48" fmla="*/ 47 w 415"/>
                  <a:gd name="T49" fmla="*/ 10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5" h="399">
                    <a:moveTo>
                      <a:pt x="47" y="105"/>
                    </a:moveTo>
                    <a:cubicBezTo>
                      <a:pt x="39" y="123"/>
                      <a:pt x="39" y="139"/>
                      <a:pt x="44" y="157"/>
                    </a:cubicBezTo>
                    <a:cubicBezTo>
                      <a:pt x="19" y="151"/>
                      <a:pt x="11" y="191"/>
                      <a:pt x="7" y="207"/>
                    </a:cubicBezTo>
                    <a:cubicBezTo>
                      <a:pt x="0" y="234"/>
                      <a:pt x="6" y="253"/>
                      <a:pt x="22" y="275"/>
                    </a:cubicBezTo>
                    <a:cubicBezTo>
                      <a:pt x="6" y="294"/>
                      <a:pt x="4" y="315"/>
                      <a:pt x="9" y="338"/>
                    </a:cubicBezTo>
                    <a:cubicBezTo>
                      <a:pt x="12" y="353"/>
                      <a:pt x="20" y="388"/>
                      <a:pt x="32" y="397"/>
                    </a:cubicBezTo>
                    <a:cubicBezTo>
                      <a:pt x="108" y="397"/>
                      <a:pt x="183" y="397"/>
                      <a:pt x="259" y="397"/>
                    </a:cubicBezTo>
                    <a:cubicBezTo>
                      <a:pt x="296" y="397"/>
                      <a:pt x="332" y="397"/>
                      <a:pt x="369" y="397"/>
                    </a:cubicBezTo>
                    <a:cubicBezTo>
                      <a:pt x="374" y="397"/>
                      <a:pt x="384" y="399"/>
                      <a:pt x="388" y="397"/>
                    </a:cubicBezTo>
                    <a:cubicBezTo>
                      <a:pt x="399" y="392"/>
                      <a:pt x="405" y="369"/>
                      <a:pt x="408" y="358"/>
                    </a:cubicBezTo>
                    <a:cubicBezTo>
                      <a:pt x="415" y="329"/>
                      <a:pt x="411" y="296"/>
                      <a:pt x="389" y="274"/>
                    </a:cubicBezTo>
                    <a:cubicBezTo>
                      <a:pt x="405" y="250"/>
                      <a:pt x="410" y="232"/>
                      <a:pt x="407" y="204"/>
                    </a:cubicBezTo>
                    <a:cubicBezTo>
                      <a:pt x="404" y="180"/>
                      <a:pt x="402" y="152"/>
                      <a:pt x="376" y="144"/>
                    </a:cubicBezTo>
                    <a:cubicBezTo>
                      <a:pt x="380" y="145"/>
                      <a:pt x="372" y="96"/>
                      <a:pt x="371" y="93"/>
                    </a:cubicBezTo>
                    <a:cubicBezTo>
                      <a:pt x="368" y="84"/>
                      <a:pt x="358" y="75"/>
                      <a:pt x="357" y="66"/>
                    </a:cubicBezTo>
                    <a:cubicBezTo>
                      <a:pt x="346" y="59"/>
                      <a:pt x="339" y="48"/>
                      <a:pt x="328" y="43"/>
                    </a:cubicBezTo>
                    <a:cubicBezTo>
                      <a:pt x="316" y="37"/>
                      <a:pt x="306" y="37"/>
                      <a:pt x="294" y="35"/>
                    </a:cubicBezTo>
                    <a:cubicBezTo>
                      <a:pt x="283" y="32"/>
                      <a:pt x="279" y="24"/>
                      <a:pt x="269" y="17"/>
                    </a:cubicBezTo>
                    <a:cubicBezTo>
                      <a:pt x="256" y="8"/>
                      <a:pt x="245" y="3"/>
                      <a:pt x="230" y="1"/>
                    </a:cubicBezTo>
                    <a:cubicBezTo>
                      <a:pt x="215" y="0"/>
                      <a:pt x="207" y="2"/>
                      <a:pt x="192" y="6"/>
                    </a:cubicBezTo>
                    <a:cubicBezTo>
                      <a:pt x="181" y="10"/>
                      <a:pt x="171" y="20"/>
                      <a:pt x="160" y="23"/>
                    </a:cubicBezTo>
                    <a:cubicBezTo>
                      <a:pt x="156" y="29"/>
                      <a:pt x="149" y="34"/>
                      <a:pt x="148" y="41"/>
                    </a:cubicBezTo>
                    <a:cubicBezTo>
                      <a:pt x="149" y="35"/>
                      <a:pt x="122" y="35"/>
                      <a:pt x="119" y="36"/>
                    </a:cubicBezTo>
                    <a:cubicBezTo>
                      <a:pt x="106" y="38"/>
                      <a:pt x="97" y="45"/>
                      <a:pt x="87" y="54"/>
                    </a:cubicBezTo>
                    <a:cubicBezTo>
                      <a:pt x="69" y="69"/>
                      <a:pt x="57" y="82"/>
                      <a:pt x="4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9" name="Freeform 13"/>
              <p:cNvSpPr>
                <a:spLocks/>
              </p:cNvSpPr>
              <p:nvPr/>
            </p:nvSpPr>
            <p:spPr bwMode="auto">
              <a:xfrm>
                <a:off x="909" y="1540"/>
                <a:ext cx="134" cy="92"/>
              </a:xfrm>
              <a:custGeom>
                <a:avLst/>
                <a:gdLst>
                  <a:gd name="T0" fmla="*/ 2 w 32"/>
                  <a:gd name="T1" fmla="*/ 20 h 22"/>
                  <a:gd name="T2" fmla="*/ 15 w 32"/>
                  <a:gd name="T3" fmla="*/ 0 h 22"/>
                  <a:gd name="T4" fmla="*/ 18 w 32"/>
                  <a:gd name="T5" fmla="*/ 10 h 22"/>
                  <a:gd name="T6" fmla="*/ 30 w 32"/>
                  <a:gd name="T7" fmla="*/ 4 h 22"/>
                  <a:gd name="T8" fmla="*/ 26 w 3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2">
                    <a:moveTo>
                      <a:pt x="2" y="20"/>
                    </a:moveTo>
                    <a:cubicBezTo>
                      <a:pt x="0" y="16"/>
                      <a:pt x="10" y="4"/>
                      <a:pt x="15" y="0"/>
                    </a:cubicBezTo>
                    <a:cubicBezTo>
                      <a:pt x="17" y="3"/>
                      <a:pt x="18" y="7"/>
                      <a:pt x="18" y="10"/>
                    </a:cubicBezTo>
                    <a:cubicBezTo>
                      <a:pt x="22" y="8"/>
                      <a:pt x="26" y="5"/>
                      <a:pt x="30" y="4"/>
                    </a:cubicBezTo>
                    <a:cubicBezTo>
                      <a:pt x="32" y="9"/>
                      <a:pt x="29" y="18"/>
                      <a:pt x="26" y="2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0" name="Freeform 14"/>
              <p:cNvSpPr>
                <a:spLocks/>
              </p:cNvSpPr>
              <p:nvPr/>
            </p:nvSpPr>
            <p:spPr bwMode="auto">
              <a:xfrm>
                <a:off x="900" y="1531"/>
                <a:ext cx="151" cy="109"/>
              </a:xfrm>
              <a:custGeom>
                <a:avLst/>
                <a:gdLst>
                  <a:gd name="T0" fmla="*/ 16 w 36"/>
                  <a:gd name="T1" fmla="*/ 1 h 26"/>
                  <a:gd name="T2" fmla="*/ 3 w 36"/>
                  <a:gd name="T3" fmla="*/ 23 h 26"/>
                  <a:gd name="T4" fmla="*/ 5 w 36"/>
                  <a:gd name="T5" fmla="*/ 24 h 26"/>
                  <a:gd name="T6" fmla="*/ 6 w 36"/>
                  <a:gd name="T7" fmla="*/ 22 h 26"/>
                  <a:gd name="T8" fmla="*/ 6 w 36"/>
                  <a:gd name="T9" fmla="*/ 22 h 26"/>
                  <a:gd name="T10" fmla="*/ 6 w 36"/>
                  <a:gd name="T11" fmla="*/ 21 h 26"/>
                  <a:gd name="T12" fmla="*/ 17 w 36"/>
                  <a:gd name="T13" fmla="*/ 5 h 26"/>
                  <a:gd name="T14" fmla="*/ 18 w 36"/>
                  <a:gd name="T15" fmla="*/ 11 h 26"/>
                  <a:gd name="T16" fmla="*/ 19 w 36"/>
                  <a:gd name="T17" fmla="*/ 13 h 26"/>
                  <a:gd name="T18" fmla="*/ 20 w 36"/>
                  <a:gd name="T19" fmla="*/ 14 h 26"/>
                  <a:gd name="T20" fmla="*/ 21 w 36"/>
                  <a:gd name="T21" fmla="*/ 14 h 26"/>
                  <a:gd name="T22" fmla="*/ 25 w 36"/>
                  <a:gd name="T23" fmla="*/ 11 h 26"/>
                  <a:gd name="T24" fmla="*/ 31 w 36"/>
                  <a:gd name="T25" fmla="*/ 8 h 26"/>
                  <a:gd name="T26" fmla="*/ 31 w 36"/>
                  <a:gd name="T27" fmla="*/ 10 h 26"/>
                  <a:gd name="T28" fmla="*/ 27 w 36"/>
                  <a:gd name="T29" fmla="*/ 23 h 26"/>
                  <a:gd name="T30" fmla="*/ 26 w 36"/>
                  <a:gd name="T31" fmla="*/ 24 h 26"/>
                  <a:gd name="T32" fmla="*/ 27 w 36"/>
                  <a:gd name="T33" fmla="*/ 26 h 26"/>
                  <a:gd name="T34" fmla="*/ 29 w 36"/>
                  <a:gd name="T35" fmla="*/ 25 h 26"/>
                  <a:gd name="T36" fmla="*/ 33 w 36"/>
                  <a:gd name="T37" fmla="*/ 5 h 26"/>
                  <a:gd name="T38" fmla="*/ 31 w 36"/>
                  <a:gd name="T39" fmla="*/ 4 h 26"/>
                  <a:gd name="T40" fmla="*/ 23 w 36"/>
                  <a:gd name="T41" fmla="*/ 9 h 26"/>
                  <a:gd name="T42" fmla="*/ 21 w 36"/>
                  <a:gd name="T43" fmla="*/ 9 h 26"/>
                  <a:gd name="T44" fmla="*/ 18 w 36"/>
                  <a:gd name="T45" fmla="*/ 1 h 26"/>
                  <a:gd name="T46" fmla="*/ 16 w 36"/>
                  <a:gd name="T4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26">
                    <a:moveTo>
                      <a:pt x="16" y="1"/>
                    </a:moveTo>
                    <a:cubicBezTo>
                      <a:pt x="12" y="4"/>
                      <a:pt x="0" y="17"/>
                      <a:pt x="3" y="23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5" y="24"/>
                      <a:pt x="6" y="23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1"/>
                    </a:cubicBezTo>
                    <a:cubicBezTo>
                      <a:pt x="6" y="18"/>
                      <a:pt x="12" y="10"/>
                      <a:pt x="17" y="5"/>
                    </a:cubicBezTo>
                    <a:cubicBezTo>
                      <a:pt x="17" y="7"/>
                      <a:pt x="18" y="9"/>
                      <a:pt x="18" y="1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0"/>
                      <a:pt x="29" y="9"/>
                      <a:pt x="31" y="8"/>
                    </a:cubicBezTo>
                    <a:cubicBezTo>
                      <a:pt x="31" y="9"/>
                      <a:pt x="31" y="9"/>
                      <a:pt x="31" y="10"/>
                    </a:cubicBezTo>
                    <a:cubicBezTo>
                      <a:pt x="31" y="14"/>
                      <a:pt x="29" y="20"/>
                      <a:pt x="27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6"/>
                      <a:pt x="27" y="26"/>
                    </a:cubicBezTo>
                    <a:cubicBezTo>
                      <a:pt x="28" y="26"/>
                      <a:pt x="29" y="26"/>
                      <a:pt x="29" y="25"/>
                    </a:cubicBezTo>
                    <a:cubicBezTo>
                      <a:pt x="33" y="20"/>
                      <a:pt x="36" y="11"/>
                      <a:pt x="33" y="5"/>
                    </a:cubicBezTo>
                    <a:cubicBezTo>
                      <a:pt x="33" y="4"/>
                      <a:pt x="32" y="4"/>
                      <a:pt x="31" y="4"/>
                    </a:cubicBezTo>
                    <a:cubicBezTo>
                      <a:pt x="28" y="5"/>
                      <a:pt x="25" y="7"/>
                      <a:pt x="23" y="9"/>
                    </a:cubicBezTo>
                    <a:cubicBezTo>
                      <a:pt x="23" y="9"/>
                      <a:pt x="22" y="9"/>
                      <a:pt x="21" y="9"/>
                    </a:cubicBezTo>
                    <a:cubicBezTo>
                      <a:pt x="21" y="7"/>
                      <a:pt x="20" y="4"/>
                      <a:pt x="18" y="1"/>
                    </a:cubicBezTo>
                    <a:cubicBezTo>
                      <a:pt x="18" y="1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1" name="Freeform 15"/>
              <p:cNvSpPr>
                <a:spLocks/>
              </p:cNvSpPr>
              <p:nvPr/>
            </p:nvSpPr>
            <p:spPr bwMode="auto">
              <a:xfrm>
                <a:off x="2433" y="1527"/>
                <a:ext cx="88" cy="100"/>
              </a:xfrm>
              <a:custGeom>
                <a:avLst/>
                <a:gdLst>
                  <a:gd name="T0" fmla="*/ 4 w 21"/>
                  <a:gd name="T1" fmla="*/ 24 h 24"/>
                  <a:gd name="T2" fmla="*/ 0 w 21"/>
                  <a:gd name="T3" fmla="*/ 8 h 24"/>
                  <a:gd name="T4" fmla="*/ 10 w 21"/>
                  <a:gd name="T5" fmla="*/ 11 h 24"/>
                  <a:gd name="T6" fmla="*/ 10 w 21"/>
                  <a:gd name="T7" fmla="*/ 0 h 24"/>
                  <a:gd name="T8" fmla="*/ 21 w 21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4" y="24"/>
                    </a:moveTo>
                    <a:cubicBezTo>
                      <a:pt x="3" y="18"/>
                      <a:pt x="0" y="14"/>
                      <a:pt x="0" y="8"/>
                    </a:cubicBezTo>
                    <a:cubicBezTo>
                      <a:pt x="3" y="10"/>
                      <a:pt x="6" y="10"/>
                      <a:pt x="10" y="11"/>
                    </a:cubicBezTo>
                    <a:cubicBezTo>
                      <a:pt x="9" y="7"/>
                      <a:pt x="10" y="4"/>
                      <a:pt x="10" y="0"/>
                    </a:cubicBezTo>
                    <a:cubicBezTo>
                      <a:pt x="15" y="2"/>
                      <a:pt x="18" y="10"/>
                      <a:pt x="21" y="14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2" name="Freeform 16"/>
              <p:cNvSpPr>
                <a:spLocks/>
              </p:cNvSpPr>
              <p:nvPr/>
            </p:nvSpPr>
            <p:spPr bwMode="auto">
              <a:xfrm>
                <a:off x="2424" y="1519"/>
                <a:ext cx="105" cy="117"/>
              </a:xfrm>
              <a:custGeom>
                <a:avLst/>
                <a:gdLst>
                  <a:gd name="T0" fmla="*/ 11 w 25"/>
                  <a:gd name="T1" fmla="*/ 1 h 28"/>
                  <a:gd name="T2" fmla="*/ 10 w 25"/>
                  <a:gd name="T3" fmla="*/ 2 h 28"/>
                  <a:gd name="T4" fmla="*/ 10 w 25"/>
                  <a:gd name="T5" fmla="*/ 7 h 28"/>
                  <a:gd name="T6" fmla="*/ 10 w 25"/>
                  <a:gd name="T7" fmla="*/ 11 h 28"/>
                  <a:gd name="T8" fmla="*/ 10 w 25"/>
                  <a:gd name="T9" fmla="*/ 11 h 28"/>
                  <a:gd name="T10" fmla="*/ 3 w 25"/>
                  <a:gd name="T11" fmla="*/ 8 h 28"/>
                  <a:gd name="T12" fmla="*/ 1 w 25"/>
                  <a:gd name="T13" fmla="*/ 8 h 28"/>
                  <a:gd name="T14" fmla="*/ 0 w 25"/>
                  <a:gd name="T15" fmla="*/ 10 h 28"/>
                  <a:gd name="T16" fmla="*/ 3 w 25"/>
                  <a:gd name="T17" fmla="*/ 22 h 28"/>
                  <a:gd name="T18" fmla="*/ 5 w 25"/>
                  <a:gd name="T19" fmla="*/ 27 h 28"/>
                  <a:gd name="T20" fmla="*/ 7 w 25"/>
                  <a:gd name="T21" fmla="*/ 28 h 28"/>
                  <a:gd name="T22" fmla="*/ 8 w 25"/>
                  <a:gd name="T23" fmla="*/ 26 h 28"/>
                  <a:gd name="T24" fmla="*/ 8 w 25"/>
                  <a:gd name="T25" fmla="*/ 25 h 28"/>
                  <a:gd name="T26" fmla="*/ 6 w 25"/>
                  <a:gd name="T27" fmla="*/ 21 h 28"/>
                  <a:gd name="T28" fmla="*/ 4 w 25"/>
                  <a:gd name="T29" fmla="*/ 13 h 28"/>
                  <a:gd name="T30" fmla="*/ 9 w 25"/>
                  <a:gd name="T31" fmla="*/ 14 h 28"/>
                  <a:gd name="T32" fmla="*/ 11 w 25"/>
                  <a:gd name="T33" fmla="*/ 14 h 28"/>
                  <a:gd name="T34" fmla="*/ 13 w 25"/>
                  <a:gd name="T35" fmla="*/ 14 h 28"/>
                  <a:gd name="T36" fmla="*/ 13 w 25"/>
                  <a:gd name="T37" fmla="*/ 13 h 28"/>
                  <a:gd name="T38" fmla="*/ 14 w 25"/>
                  <a:gd name="T39" fmla="*/ 5 h 28"/>
                  <a:gd name="T40" fmla="*/ 19 w 25"/>
                  <a:gd name="T41" fmla="*/ 13 h 28"/>
                  <a:gd name="T42" fmla="*/ 21 w 25"/>
                  <a:gd name="T43" fmla="*/ 17 h 28"/>
                  <a:gd name="T44" fmla="*/ 23 w 25"/>
                  <a:gd name="T45" fmla="*/ 18 h 28"/>
                  <a:gd name="T46" fmla="*/ 24 w 25"/>
                  <a:gd name="T47" fmla="*/ 15 h 28"/>
                  <a:gd name="T48" fmla="*/ 22 w 25"/>
                  <a:gd name="T49" fmla="*/ 11 h 28"/>
                  <a:gd name="T50" fmla="*/ 12 w 25"/>
                  <a:gd name="T51" fmla="*/ 1 h 28"/>
                  <a:gd name="T52" fmla="*/ 11 w 25"/>
                  <a:gd name="T5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8">
                    <a:moveTo>
                      <a:pt x="11" y="1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10"/>
                      <a:pt x="5" y="10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5"/>
                      <a:pt x="1" y="18"/>
                      <a:pt x="3" y="22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7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8" y="25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18"/>
                      <a:pt x="4" y="16"/>
                      <a:pt x="4" y="13"/>
                    </a:cubicBezTo>
                    <a:cubicBezTo>
                      <a:pt x="6" y="13"/>
                      <a:pt x="7" y="14"/>
                      <a:pt x="9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6"/>
                      <a:pt x="14" y="5"/>
                    </a:cubicBezTo>
                    <a:cubicBezTo>
                      <a:pt x="15" y="7"/>
                      <a:pt x="17" y="10"/>
                      <a:pt x="19" y="13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7"/>
                      <a:pt x="25" y="16"/>
                      <a:pt x="24" y="1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7"/>
                      <a:pt x="17" y="2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3" name="Freeform 17"/>
              <p:cNvSpPr>
                <a:spLocks/>
              </p:cNvSpPr>
              <p:nvPr/>
            </p:nvSpPr>
            <p:spPr bwMode="auto">
              <a:xfrm>
                <a:off x="859" y="1598"/>
                <a:ext cx="217" cy="623"/>
              </a:xfrm>
              <a:custGeom>
                <a:avLst/>
                <a:gdLst>
                  <a:gd name="T0" fmla="*/ 52 w 52"/>
                  <a:gd name="T1" fmla="*/ 95 h 149"/>
                  <a:gd name="T2" fmla="*/ 33 w 52"/>
                  <a:gd name="T3" fmla="*/ 42 h 149"/>
                  <a:gd name="T4" fmla="*/ 37 w 52"/>
                  <a:gd name="T5" fmla="*/ 17 h 149"/>
                  <a:gd name="T6" fmla="*/ 31 w 52"/>
                  <a:gd name="T7" fmla="*/ 3 h 149"/>
                  <a:gd name="T8" fmla="*/ 12 w 52"/>
                  <a:gd name="T9" fmla="*/ 8 h 149"/>
                  <a:gd name="T10" fmla="*/ 6 w 52"/>
                  <a:gd name="T11" fmla="*/ 33 h 149"/>
                  <a:gd name="T12" fmla="*/ 7 w 52"/>
                  <a:gd name="T13" fmla="*/ 93 h 149"/>
                  <a:gd name="T14" fmla="*/ 48 w 52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9">
                    <a:moveTo>
                      <a:pt x="52" y="95"/>
                    </a:moveTo>
                    <a:cubicBezTo>
                      <a:pt x="35" y="95"/>
                      <a:pt x="32" y="54"/>
                      <a:pt x="33" y="42"/>
                    </a:cubicBezTo>
                    <a:cubicBezTo>
                      <a:pt x="33" y="34"/>
                      <a:pt x="35" y="25"/>
                      <a:pt x="37" y="17"/>
                    </a:cubicBezTo>
                    <a:cubicBezTo>
                      <a:pt x="40" y="7"/>
                      <a:pt x="42" y="6"/>
                      <a:pt x="31" y="3"/>
                    </a:cubicBezTo>
                    <a:cubicBezTo>
                      <a:pt x="23" y="1"/>
                      <a:pt x="17" y="0"/>
                      <a:pt x="12" y="8"/>
                    </a:cubicBezTo>
                    <a:cubicBezTo>
                      <a:pt x="8" y="14"/>
                      <a:pt x="7" y="26"/>
                      <a:pt x="6" y="33"/>
                    </a:cubicBezTo>
                    <a:cubicBezTo>
                      <a:pt x="2" y="52"/>
                      <a:pt x="0" y="75"/>
                      <a:pt x="7" y="93"/>
                    </a:cubicBezTo>
                    <a:cubicBezTo>
                      <a:pt x="16" y="116"/>
                      <a:pt x="31" y="132"/>
                      <a:pt x="48" y="149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4" name="Freeform 18"/>
              <p:cNvSpPr>
                <a:spLocks/>
              </p:cNvSpPr>
              <p:nvPr/>
            </p:nvSpPr>
            <p:spPr bwMode="auto">
              <a:xfrm>
                <a:off x="854" y="1590"/>
                <a:ext cx="231" cy="639"/>
              </a:xfrm>
              <a:custGeom>
                <a:avLst/>
                <a:gdLst>
                  <a:gd name="T0" fmla="*/ 12 w 55"/>
                  <a:gd name="T1" fmla="*/ 9 h 153"/>
                  <a:gd name="T2" fmla="*/ 6 w 55"/>
                  <a:gd name="T3" fmla="*/ 29 h 153"/>
                  <a:gd name="T4" fmla="*/ 5 w 55"/>
                  <a:gd name="T5" fmla="*/ 35 h 153"/>
                  <a:gd name="T6" fmla="*/ 7 w 55"/>
                  <a:gd name="T7" fmla="*/ 96 h 153"/>
                  <a:gd name="T8" fmla="*/ 48 w 55"/>
                  <a:gd name="T9" fmla="*/ 152 h 153"/>
                  <a:gd name="T10" fmla="*/ 50 w 55"/>
                  <a:gd name="T11" fmla="*/ 152 h 153"/>
                  <a:gd name="T12" fmla="*/ 50 w 55"/>
                  <a:gd name="T13" fmla="*/ 150 h 153"/>
                  <a:gd name="T14" fmla="*/ 10 w 55"/>
                  <a:gd name="T15" fmla="*/ 94 h 153"/>
                  <a:gd name="T16" fmla="*/ 9 w 55"/>
                  <a:gd name="T17" fmla="*/ 36 h 153"/>
                  <a:gd name="T18" fmla="*/ 10 w 55"/>
                  <a:gd name="T19" fmla="*/ 30 h 153"/>
                  <a:gd name="T20" fmla="*/ 15 w 55"/>
                  <a:gd name="T21" fmla="*/ 11 h 153"/>
                  <a:gd name="T22" fmla="*/ 32 w 55"/>
                  <a:gd name="T23" fmla="*/ 7 h 153"/>
                  <a:gd name="T24" fmla="*/ 38 w 55"/>
                  <a:gd name="T25" fmla="*/ 10 h 153"/>
                  <a:gd name="T26" fmla="*/ 37 w 55"/>
                  <a:gd name="T27" fmla="*/ 15 h 153"/>
                  <a:gd name="T28" fmla="*/ 36 w 55"/>
                  <a:gd name="T29" fmla="*/ 19 h 153"/>
                  <a:gd name="T30" fmla="*/ 32 w 55"/>
                  <a:gd name="T31" fmla="*/ 44 h 153"/>
                  <a:gd name="T32" fmla="*/ 44 w 55"/>
                  <a:gd name="T33" fmla="*/ 94 h 153"/>
                  <a:gd name="T34" fmla="*/ 53 w 55"/>
                  <a:gd name="T35" fmla="*/ 99 h 153"/>
                  <a:gd name="T36" fmla="*/ 55 w 55"/>
                  <a:gd name="T37" fmla="*/ 97 h 153"/>
                  <a:gd name="T38" fmla="*/ 53 w 55"/>
                  <a:gd name="T39" fmla="*/ 95 h 153"/>
                  <a:gd name="T40" fmla="*/ 46 w 55"/>
                  <a:gd name="T41" fmla="*/ 92 h 153"/>
                  <a:gd name="T42" fmla="*/ 36 w 55"/>
                  <a:gd name="T43" fmla="*/ 45 h 153"/>
                  <a:gd name="T44" fmla="*/ 40 w 55"/>
                  <a:gd name="T45" fmla="*/ 20 h 153"/>
                  <a:gd name="T46" fmla="*/ 41 w 55"/>
                  <a:gd name="T47" fmla="*/ 16 h 153"/>
                  <a:gd name="T48" fmla="*/ 41 w 55"/>
                  <a:gd name="T49" fmla="*/ 8 h 153"/>
                  <a:gd name="T50" fmla="*/ 32 w 55"/>
                  <a:gd name="T51" fmla="*/ 4 h 153"/>
                  <a:gd name="T52" fmla="*/ 12 w 55"/>
                  <a:gd name="T53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53">
                    <a:moveTo>
                      <a:pt x="12" y="9"/>
                    </a:moveTo>
                    <a:cubicBezTo>
                      <a:pt x="9" y="14"/>
                      <a:pt x="7" y="22"/>
                      <a:pt x="6" y="29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0" y="60"/>
                      <a:pt x="1" y="80"/>
                      <a:pt x="7" y="96"/>
                    </a:cubicBezTo>
                    <a:cubicBezTo>
                      <a:pt x="15" y="119"/>
                      <a:pt x="31" y="136"/>
                      <a:pt x="48" y="152"/>
                    </a:cubicBezTo>
                    <a:cubicBezTo>
                      <a:pt x="48" y="153"/>
                      <a:pt x="50" y="153"/>
                      <a:pt x="50" y="152"/>
                    </a:cubicBezTo>
                    <a:cubicBezTo>
                      <a:pt x="51" y="151"/>
                      <a:pt x="51" y="150"/>
                      <a:pt x="50" y="150"/>
                    </a:cubicBezTo>
                    <a:cubicBezTo>
                      <a:pt x="34" y="134"/>
                      <a:pt x="18" y="117"/>
                      <a:pt x="10" y="94"/>
                    </a:cubicBezTo>
                    <a:cubicBezTo>
                      <a:pt x="4" y="80"/>
                      <a:pt x="4" y="60"/>
                      <a:pt x="9" y="36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3"/>
                      <a:pt x="12" y="15"/>
                      <a:pt x="15" y="11"/>
                    </a:cubicBezTo>
                    <a:cubicBezTo>
                      <a:pt x="19" y="4"/>
                      <a:pt x="23" y="5"/>
                      <a:pt x="32" y="7"/>
                    </a:cubicBezTo>
                    <a:cubicBezTo>
                      <a:pt x="35" y="8"/>
                      <a:pt x="38" y="9"/>
                      <a:pt x="38" y="10"/>
                    </a:cubicBezTo>
                    <a:cubicBezTo>
                      <a:pt x="39" y="10"/>
                      <a:pt x="38" y="12"/>
                      <a:pt x="37" y="15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24"/>
                      <a:pt x="33" y="34"/>
                      <a:pt x="32" y="44"/>
                    </a:cubicBezTo>
                    <a:cubicBezTo>
                      <a:pt x="32" y="52"/>
                      <a:pt x="33" y="83"/>
                      <a:pt x="44" y="94"/>
                    </a:cubicBezTo>
                    <a:cubicBezTo>
                      <a:pt x="46" y="97"/>
                      <a:pt x="50" y="99"/>
                      <a:pt x="53" y="99"/>
                    </a:cubicBezTo>
                    <a:cubicBezTo>
                      <a:pt x="54" y="99"/>
                      <a:pt x="55" y="98"/>
                      <a:pt x="55" y="97"/>
                    </a:cubicBezTo>
                    <a:cubicBezTo>
                      <a:pt x="55" y="96"/>
                      <a:pt x="54" y="95"/>
                      <a:pt x="53" y="95"/>
                    </a:cubicBezTo>
                    <a:cubicBezTo>
                      <a:pt x="51" y="95"/>
                      <a:pt x="48" y="94"/>
                      <a:pt x="46" y="92"/>
                    </a:cubicBezTo>
                    <a:cubicBezTo>
                      <a:pt x="37" y="82"/>
                      <a:pt x="35" y="54"/>
                      <a:pt x="36" y="45"/>
                    </a:cubicBezTo>
                    <a:cubicBezTo>
                      <a:pt x="36" y="37"/>
                      <a:pt x="37" y="28"/>
                      <a:pt x="40" y="20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2"/>
                      <a:pt x="42" y="10"/>
                      <a:pt x="41" y="8"/>
                    </a:cubicBezTo>
                    <a:cubicBezTo>
                      <a:pt x="40" y="6"/>
                      <a:pt x="38" y="5"/>
                      <a:pt x="32" y="4"/>
                    </a:cubicBezTo>
                    <a:cubicBezTo>
                      <a:pt x="24" y="2"/>
                      <a:pt x="17" y="0"/>
                      <a:pt x="12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5" name="Freeform 19"/>
              <p:cNvSpPr>
                <a:spLocks/>
              </p:cNvSpPr>
              <p:nvPr/>
            </p:nvSpPr>
            <p:spPr bwMode="auto">
              <a:xfrm>
                <a:off x="2445" y="1577"/>
                <a:ext cx="164" cy="598"/>
              </a:xfrm>
              <a:custGeom>
                <a:avLst/>
                <a:gdLst>
                  <a:gd name="T0" fmla="*/ 0 w 39"/>
                  <a:gd name="T1" fmla="*/ 96 h 143"/>
                  <a:gd name="T2" fmla="*/ 12 w 39"/>
                  <a:gd name="T3" fmla="*/ 49 h 143"/>
                  <a:gd name="T4" fmla="*/ 3 w 39"/>
                  <a:gd name="T5" fmla="*/ 9 h 143"/>
                  <a:gd name="T6" fmla="*/ 18 w 39"/>
                  <a:gd name="T7" fmla="*/ 2 h 143"/>
                  <a:gd name="T8" fmla="*/ 30 w 39"/>
                  <a:gd name="T9" fmla="*/ 22 h 143"/>
                  <a:gd name="T10" fmla="*/ 37 w 39"/>
                  <a:gd name="T11" fmla="*/ 69 h 143"/>
                  <a:gd name="T12" fmla="*/ 2 w 39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43">
                    <a:moveTo>
                      <a:pt x="0" y="96"/>
                    </a:moveTo>
                    <a:cubicBezTo>
                      <a:pt x="14" y="92"/>
                      <a:pt x="13" y="61"/>
                      <a:pt x="12" y="49"/>
                    </a:cubicBezTo>
                    <a:cubicBezTo>
                      <a:pt x="11" y="34"/>
                      <a:pt x="5" y="22"/>
                      <a:pt x="3" y="9"/>
                    </a:cubicBezTo>
                    <a:cubicBezTo>
                      <a:pt x="8" y="7"/>
                      <a:pt x="13" y="0"/>
                      <a:pt x="18" y="2"/>
                    </a:cubicBezTo>
                    <a:cubicBezTo>
                      <a:pt x="23" y="4"/>
                      <a:pt x="28" y="17"/>
                      <a:pt x="30" y="22"/>
                    </a:cubicBezTo>
                    <a:cubicBezTo>
                      <a:pt x="35" y="37"/>
                      <a:pt x="36" y="53"/>
                      <a:pt x="37" y="69"/>
                    </a:cubicBezTo>
                    <a:cubicBezTo>
                      <a:pt x="39" y="94"/>
                      <a:pt x="30" y="133"/>
                      <a:pt x="2" y="1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6" name="Freeform 20"/>
              <p:cNvSpPr>
                <a:spLocks/>
              </p:cNvSpPr>
              <p:nvPr/>
            </p:nvSpPr>
            <p:spPr bwMode="auto">
              <a:xfrm>
                <a:off x="2437" y="1573"/>
                <a:ext cx="176" cy="610"/>
              </a:xfrm>
              <a:custGeom>
                <a:avLst/>
                <a:gdLst>
                  <a:gd name="T0" fmla="*/ 9 w 42"/>
                  <a:gd name="T1" fmla="*/ 5 h 146"/>
                  <a:gd name="T2" fmla="*/ 4 w 42"/>
                  <a:gd name="T3" fmla="*/ 8 h 146"/>
                  <a:gd name="T4" fmla="*/ 3 w 42"/>
                  <a:gd name="T5" fmla="*/ 10 h 146"/>
                  <a:gd name="T6" fmla="*/ 7 w 42"/>
                  <a:gd name="T7" fmla="*/ 25 h 146"/>
                  <a:gd name="T8" fmla="*/ 12 w 42"/>
                  <a:gd name="T9" fmla="*/ 50 h 146"/>
                  <a:gd name="T10" fmla="*/ 2 w 42"/>
                  <a:gd name="T11" fmla="*/ 95 h 146"/>
                  <a:gd name="T12" fmla="*/ 1 w 42"/>
                  <a:gd name="T13" fmla="*/ 97 h 146"/>
                  <a:gd name="T14" fmla="*/ 3 w 42"/>
                  <a:gd name="T15" fmla="*/ 99 h 146"/>
                  <a:gd name="T16" fmla="*/ 16 w 42"/>
                  <a:gd name="T17" fmla="*/ 62 h 146"/>
                  <a:gd name="T18" fmla="*/ 16 w 42"/>
                  <a:gd name="T19" fmla="*/ 50 h 146"/>
                  <a:gd name="T20" fmla="*/ 10 w 42"/>
                  <a:gd name="T21" fmla="*/ 24 h 146"/>
                  <a:gd name="T22" fmla="*/ 7 w 42"/>
                  <a:gd name="T23" fmla="*/ 11 h 146"/>
                  <a:gd name="T24" fmla="*/ 11 w 42"/>
                  <a:gd name="T25" fmla="*/ 8 h 146"/>
                  <a:gd name="T26" fmla="*/ 20 w 42"/>
                  <a:gd name="T27" fmla="*/ 5 h 146"/>
                  <a:gd name="T28" fmla="*/ 30 w 42"/>
                  <a:gd name="T29" fmla="*/ 23 h 146"/>
                  <a:gd name="T30" fmla="*/ 30 w 42"/>
                  <a:gd name="T31" fmla="*/ 23 h 146"/>
                  <a:gd name="T32" fmla="*/ 38 w 42"/>
                  <a:gd name="T33" fmla="*/ 70 h 146"/>
                  <a:gd name="T34" fmla="*/ 4 w 42"/>
                  <a:gd name="T35" fmla="*/ 142 h 146"/>
                  <a:gd name="T36" fmla="*/ 3 w 42"/>
                  <a:gd name="T37" fmla="*/ 144 h 146"/>
                  <a:gd name="T38" fmla="*/ 5 w 42"/>
                  <a:gd name="T39" fmla="*/ 145 h 146"/>
                  <a:gd name="T40" fmla="*/ 41 w 42"/>
                  <a:gd name="T41" fmla="*/ 70 h 146"/>
                  <a:gd name="T42" fmla="*/ 33 w 42"/>
                  <a:gd name="T43" fmla="*/ 22 h 146"/>
                  <a:gd name="T44" fmla="*/ 33 w 42"/>
                  <a:gd name="T45" fmla="*/ 22 h 146"/>
                  <a:gd name="T46" fmla="*/ 21 w 42"/>
                  <a:gd name="T47" fmla="*/ 2 h 146"/>
                  <a:gd name="T48" fmla="*/ 9 w 42"/>
                  <a:gd name="T49" fmla="*/ 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146">
                    <a:moveTo>
                      <a:pt x="9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32"/>
                      <a:pt x="12" y="41"/>
                      <a:pt x="12" y="50"/>
                    </a:cubicBezTo>
                    <a:cubicBezTo>
                      <a:pt x="13" y="60"/>
                      <a:pt x="15" y="91"/>
                      <a:pt x="2" y="95"/>
                    </a:cubicBezTo>
                    <a:cubicBezTo>
                      <a:pt x="1" y="96"/>
                      <a:pt x="0" y="97"/>
                      <a:pt x="1" y="97"/>
                    </a:cubicBezTo>
                    <a:cubicBezTo>
                      <a:pt x="1" y="98"/>
                      <a:pt x="2" y="99"/>
                      <a:pt x="3" y="99"/>
                    </a:cubicBezTo>
                    <a:cubicBezTo>
                      <a:pt x="14" y="95"/>
                      <a:pt x="16" y="78"/>
                      <a:pt x="16" y="62"/>
                    </a:cubicBezTo>
                    <a:cubicBezTo>
                      <a:pt x="16" y="58"/>
                      <a:pt x="16" y="54"/>
                      <a:pt x="16" y="50"/>
                    </a:cubicBezTo>
                    <a:cubicBezTo>
                      <a:pt x="15" y="40"/>
                      <a:pt x="13" y="32"/>
                      <a:pt x="10" y="24"/>
                    </a:cubicBezTo>
                    <a:cubicBezTo>
                      <a:pt x="10" y="24"/>
                      <a:pt x="7" y="13"/>
                      <a:pt x="7" y="11"/>
                    </a:cubicBezTo>
                    <a:cubicBezTo>
                      <a:pt x="8" y="10"/>
                      <a:pt x="11" y="8"/>
                      <a:pt x="11" y="8"/>
                    </a:cubicBezTo>
                    <a:cubicBezTo>
                      <a:pt x="14" y="6"/>
                      <a:pt x="17" y="4"/>
                      <a:pt x="20" y="5"/>
                    </a:cubicBezTo>
                    <a:cubicBezTo>
                      <a:pt x="24" y="7"/>
                      <a:pt x="28" y="19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6" y="38"/>
                      <a:pt x="37" y="55"/>
                      <a:pt x="38" y="70"/>
                    </a:cubicBezTo>
                    <a:cubicBezTo>
                      <a:pt x="39" y="90"/>
                      <a:pt x="33" y="132"/>
                      <a:pt x="4" y="142"/>
                    </a:cubicBezTo>
                    <a:cubicBezTo>
                      <a:pt x="3" y="142"/>
                      <a:pt x="2" y="143"/>
                      <a:pt x="3" y="144"/>
                    </a:cubicBezTo>
                    <a:cubicBezTo>
                      <a:pt x="3" y="145"/>
                      <a:pt x="4" y="146"/>
                      <a:pt x="5" y="145"/>
                    </a:cubicBezTo>
                    <a:cubicBezTo>
                      <a:pt x="32" y="136"/>
                      <a:pt x="42" y="99"/>
                      <a:pt x="41" y="70"/>
                    </a:cubicBezTo>
                    <a:cubicBezTo>
                      <a:pt x="40" y="55"/>
                      <a:pt x="39" y="38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0" y="13"/>
                      <a:pt x="26" y="4"/>
                      <a:pt x="21" y="2"/>
                    </a:cubicBezTo>
                    <a:cubicBezTo>
                      <a:pt x="17" y="0"/>
                      <a:pt x="13" y="3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7" name="Freeform 21"/>
              <p:cNvSpPr>
                <a:spLocks/>
              </p:cNvSpPr>
              <p:nvPr/>
            </p:nvSpPr>
            <p:spPr bwMode="auto">
              <a:xfrm>
                <a:off x="1348" y="1937"/>
                <a:ext cx="863" cy="530"/>
              </a:xfrm>
              <a:custGeom>
                <a:avLst/>
                <a:gdLst>
                  <a:gd name="T0" fmla="*/ 57 w 206"/>
                  <a:gd name="T1" fmla="*/ 0 h 127"/>
                  <a:gd name="T2" fmla="*/ 36 w 206"/>
                  <a:gd name="T3" fmla="*/ 12 h 127"/>
                  <a:gd name="T4" fmla="*/ 17 w 206"/>
                  <a:gd name="T5" fmla="*/ 23 h 127"/>
                  <a:gd name="T6" fmla="*/ 2 w 206"/>
                  <a:gd name="T7" fmla="*/ 59 h 127"/>
                  <a:gd name="T8" fmla="*/ 7 w 206"/>
                  <a:gd name="T9" fmla="*/ 99 h 127"/>
                  <a:gd name="T10" fmla="*/ 43 w 206"/>
                  <a:gd name="T11" fmla="*/ 120 h 127"/>
                  <a:gd name="T12" fmla="*/ 85 w 206"/>
                  <a:gd name="T13" fmla="*/ 125 h 127"/>
                  <a:gd name="T14" fmla="*/ 127 w 206"/>
                  <a:gd name="T15" fmla="*/ 126 h 127"/>
                  <a:gd name="T16" fmla="*/ 165 w 206"/>
                  <a:gd name="T17" fmla="*/ 113 h 127"/>
                  <a:gd name="T18" fmla="*/ 194 w 206"/>
                  <a:gd name="T19" fmla="*/ 93 h 127"/>
                  <a:gd name="T20" fmla="*/ 195 w 206"/>
                  <a:gd name="T21" fmla="*/ 32 h 127"/>
                  <a:gd name="T22" fmla="*/ 171 w 206"/>
                  <a:gd name="T23" fmla="*/ 17 h 127"/>
                  <a:gd name="T24" fmla="*/ 147 w 206"/>
                  <a:gd name="T25" fmla="*/ 3 h 127"/>
                  <a:gd name="T26" fmla="*/ 137 w 206"/>
                  <a:gd name="T27" fmla="*/ 35 h 127"/>
                  <a:gd name="T28" fmla="*/ 102 w 206"/>
                  <a:gd name="T29" fmla="*/ 46 h 127"/>
                  <a:gd name="T30" fmla="*/ 54 w 206"/>
                  <a:gd name="T31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6" h="127">
                    <a:moveTo>
                      <a:pt x="57" y="0"/>
                    </a:moveTo>
                    <a:cubicBezTo>
                      <a:pt x="50" y="2"/>
                      <a:pt x="43" y="9"/>
                      <a:pt x="36" y="12"/>
                    </a:cubicBezTo>
                    <a:cubicBezTo>
                      <a:pt x="29" y="15"/>
                      <a:pt x="23" y="18"/>
                      <a:pt x="17" y="23"/>
                    </a:cubicBezTo>
                    <a:cubicBezTo>
                      <a:pt x="6" y="32"/>
                      <a:pt x="3" y="45"/>
                      <a:pt x="2" y="59"/>
                    </a:cubicBezTo>
                    <a:cubicBezTo>
                      <a:pt x="0" y="72"/>
                      <a:pt x="2" y="88"/>
                      <a:pt x="7" y="99"/>
                    </a:cubicBezTo>
                    <a:cubicBezTo>
                      <a:pt x="15" y="114"/>
                      <a:pt x="28" y="118"/>
                      <a:pt x="43" y="120"/>
                    </a:cubicBezTo>
                    <a:cubicBezTo>
                      <a:pt x="57" y="123"/>
                      <a:pt x="71" y="122"/>
                      <a:pt x="85" y="125"/>
                    </a:cubicBezTo>
                    <a:cubicBezTo>
                      <a:pt x="98" y="127"/>
                      <a:pt x="113" y="127"/>
                      <a:pt x="127" y="126"/>
                    </a:cubicBezTo>
                    <a:cubicBezTo>
                      <a:pt x="142" y="125"/>
                      <a:pt x="152" y="119"/>
                      <a:pt x="165" y="113"/>
                    </a:cubicBezTo>
                    <a:cubicBezTo>
                      <a:pt x="175" y="108"/>
                      <a:pt x="188" y="103"/>
                      <a:pt x="194" y="93"/>
                    </a:cubicBezTo>
                    <a:cubicBezTo>
                      <a:pt x="202" y="79"/>
                      <a:pt x="206" y="46"/>
                      <a:pt x="195" y="32"/>
                    </a:cubicBezTo>
                    <a:cubicBezTo>
                      <a:pt x="188" y="24"/>
                      <a:pt x="180" y="22"/>
                      <a:pt x="171" y="17"/>
                    </a:cubicBezTo>
                    <a:cubicBezTo>
                      <a:pt x="163" y="13"/>
                      <a:pt x="155" y="6"/>
                      <a:pt x="147" y="3"/>
                    </a:cubicBezTo>
                    <a:cubicBezTo>
                      <a:pt x="146" y="18"/>
                      <a:pt x="151" y="24"/>
                      <a:pt x="137" y="35"/>
                    </a:cubicBezTo>
                    <a:cubicBezTo>
                      <a:pt x="126" y="42"/>
                      <a:pt x="114" y="45"/>
                      <a:pt x="102" y="46"/>
                    </a:cubicBezTo>
                    <a:cubicBezTo>
                      <a:pt x="80" y="46"/>
                      <a:pt x="55" y="33"/>
                      <a:pt x="54" y="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8" name="Freeform 22"/>
              <p:cNvSpPr>
                <a:spLocks/>
              </p:cNvSpPr>
              <p:nvPr/>
            </p:nvSpPr>
            <p:spPr bwMode="auto">
              <a:xfrm>
                <a:off x="1549" y="2446"/>
                <a:ext cx="407" cy="50"/>
              </a:xfrm>
              <a:custGeom>
                <a:avLst/>
                <a:gdLst>
                  <a:gd name="T0" fmla="*/ 0 w 97"/>
                  <a:gd name="T1" fmla="*/ 1 h 12"/>
                  <a:gd name="T2" fmla="*/ 15 w 97"/>
                  <a:gd name="T3" fmla="*/ 6 h 12"/>
                  <a:gd name="T4" fmla="*/ 27 w 97"/>
                  <a:gd name="T5" fmla="*/ 9 h 12"/>
                  <a:gd name="T6" fmla="*/ 38 w 97"/>
                  <a:gd name="T7" fmla="*/ 9 h 12"/>
                  <a:gd name="T8" fmla="*/ 51 w 97"/>
                  <a:gd name="T9" fmla="*/ 11 h 12"/>
                  <a:gd name="T10" fmla="*/ 73 w 97"/>
                  <a:gd name="T11" fmla="*/ 9 h 12"/>
                  <a:gd name="T12" fmla="*/ 94 w 97"/>
                  <a:gd name="T13" fmla="*/ 2 h 12"/>
                  <a:gd name="T14" fmla="*/ 97 w 97"/>
                  <a:gd name="T15" fmla="*/ 0 h 12"/>
                  <a:gd name="T16" fmla="*/ 71 w 97"/>
                  <a:gd name="T17" fmla="*/ 2 h 12"/>
                  <a:gd name="T18" fmla="*/ 44 w 97"/>
                  <a:gd name="T19" fmla="*/ 5 h 12"/>
                  <a:gd name="T20" fmla="*/ 24 w 97"/>
                  <a:gd name="T21" fmla="*/ 2 h 12"/>
                  <a:gd name="T22" fmla="*/ 14 w 97"/>
                  <a:gd name="T23" fmla="*/ 2 h 12"/>
                  <a:gd name="T24" fmla="*/ 3 w 97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2">
                    <a:moveTo>
                      <a:pt x="0" y="1"/>
                    </a:moveTo>
                    <a:cubicBezTo>
                      <a:pt x="4" y="5"/>
                      <a:pt x="11" y="6"/>
                      <a:pt x="15" y="6"/>
                    </a:cubicBezTo>
                    <a:cubicBezTo>
                      <a:pt x="19" y="7"/>
                      <a:pt x="23" y="9"/>
                      <a:pt x="27" y="9"/>
                    </a:cubicBezTo>
                    <a:cubicBezTo>
                      <a:pt x="31" y="10"/>
                      <a:pt x="34" y="9"/>
                      <a:pt x="38" y="9"/>
                    </a:cubicBezTo>
                    <a:cubicBezTo>
                      <a:pt x="42" y="9"/>
                      <a:pt x="46" y="10"/>
                      <a:pt x="51" y="11"/>
                    </a:cubicBezTo>
                    <a:cubicBezTo>
                      <a:pt x="58" y="12"/>
                      <a:pt x="66" y="10"/>
                      <a:pt x="73" y="9"/>
                    </a:cubicBezTo>
                    <a:cubicBezTo>
                      <a:pt x="80" y="8"/>
                      <a:pt x="88" y="5"/>
                      <a:pt x="94" y="2"/>
                    </a:cubicBezTo>
                    <a:cubicBezTo>
                      <a:pt x="95" y="1"/>
                      <a:pt x="96" y="1"/>
                      <a:pt x="97" y="0"/>
                    </a:cubicBezTo>
                    <a:cubicBezTo>
                      <a:pt x="89" y="0"/>
                      <a:pt x="80" y="2"/>
                      <a:pt x="71" y="2"/>
                    </a:cubicBezTo>
                    <a:cubicBezTo>
                      <a:pt x="62" y="2"/>
                      <a:pt x="53" y="4"/>
                      <a:pt x="44" y="5"/>
                    </a:cubicBezTo>
                    <a:cubicBezTo>
                      <a:pt x="38" y="5"/>
                      <a:pt x="31" y="3"/>
                      <a:pt x="24" y="2"/>
                    </a:cubicBezTo>
                    <a:cubicBezTo>
                      <a:pt x="21" y="2"/>
                      <a:pt x="18" y="2"/>
                      <a:pt x="14" y="2"/>
                    </a:cubicBezTo>
                    <a:cubicBezTo>
                      <a:pt x="10" y="2"/>
                      <a:pt x="6" y="0"/>
                      <a:pt x="3" y="1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9" name="Freeform 23"/>
              <p:cNvSpPr>
                <a:spLocks/>
              </p:cNvSpPr>
              <p:nvPr/>
            </p:nvSpPr>
            <p:spPr bwMode="auto">
              <a:xfrm>
                <a:off x="1583" y="2463"/>
                <a:ext cx="243" cy="205"/>
              </a:xfrm>
              <a:custGeom>
                <a:avLst/>
                <a:gdLst>
                  <a:gd name="T0" fmla="*/ 28 w 58"/>
                  <a:gd name="T1" fmla="*/ 3 h 49"/>
                  <a:gd name="T2" fmla="*/ 15 w 58"/>
                  <a:gd name="T3" fmla="*/ 13 h 49"/>
                  <a:gd name="T4" fmla="*/ 6 w 58"/>
                  <a:gd name="T5" fmla="*/ 19 h 49"/>
                  <a:gd name="T6" fmla="*/ 7 w 58"/>
                  <a:gd name="T7" fmla="*/ 28 h 49"/>
                  <a:gd name="T8" fmla="*/ 19 w 58"/>
                  <a:gd name="T9" fmla="*/ 31 h 49"/>
                  <a:gd name="T10" fmla="*/ 17 w 58"/>
                  <a:gd name="T11" fmla="*/ 44 h 49"/>
                  <a:gd name="T12" fmla="*/ 31 w 58"/>
                  <a:gd name="T13" fmla="*/ 40 h 49"/>
                  <a:gd name="T14" fmla="*/ 49 w 58"/>
                  <a:gd name="T15" fmla="*/ 48 h 49"/>
                  <a:gd name="T16" fmla="*/ 53 w 58"/>
                  <a:gd name="T17" fmla="*/ 44 h 49"/>
                  <a:gd name="T18" fmla="*/ 52 w 58"/>
                  <a:gd name="T19" fmla="*/ 35 h 49"/>
                  <a:gd name="T20" fmla="*/ 44 w 5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9">
                    <a:moveTo>
                      <a:pt x="28" y="3"/>
                    </a:moveTo>
                    <a:cubicBezTo>
                      <a:pt x="23" y="4"/>
                      <a:pt x="19" y="10"/>
                      <a:pt x="15" y="13"/>
                    </a:cubicBezTo>
                    <a:cubicBezTo>
                      <a:pt x="12" y="16"/>
                      <a:pt x="10" y="18"/>
                      <a:pt x="6" y="19"/>
                    </a:cubicBezTo>
                    <a:cubicBezTo>
                      <a:pt x="0" y="21"/>
                      <a:pt x="1" y="25"/>
                      <a:pt x="7" y="28"/>
                    </a:cubicBezTo>
                    <a:cubicBezTo>
                      <a:pt x="11" y="29"/>
                      <a:pt x="16" y="28"/>
                      <a:pt x="19" y="31"/>
                    </a:cubicBezTo>
                    <a:cubicBezTo>
                      <a:pt x="11" y="32"/>
                      <a:pt x="12" y="40"/>
                      <a:pt x="17" y="44"/>
                    </a:cubicBezTo>
                    <a:cubicBezTo>
                      <a:pt x="23" y="48"/>
                      <a:pt x="28" y="46"/>
                      <a:pt x="31" y="40"/>
                    </a:cubicBezTo>
                    <a:cubicBezTo>
                      <a:pt x="37" y="43"/>
                      <a:pt x="43" y="46"/>
                      <a:pt x="49" y="48"/>
                    </a:cubicBezTo>
                    <a:cubicBezTo>
                      <a:pt x="54" y="49"/>
                      <a:pt x="55" y="49"/>
                      <a:pt x="53" y="44"/>
                    </a:cubicBezTo>
                    <a:cubicBezTo>
                      <a:pt x="51" y="39"/>
                      <a:pt x="50" y="39"/>
                      <a:pt x="52" y="35"/>
                    </a:cubicBezTo>
                    <a:cubicBezTo>
                      <a:pt x="56" y="21"/>
                      <a:pt x="58" y="7"/>
                      <a:pt x="44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0" name="Freeform 24"/>
              <p:cNvSpPr>
                <a:spLocks/>
              </p:cNvSpPr>
              <p:nvPr/>
            </p:nvSpPr>
            <p:spPr bwMode="auto">
              <a:xfrm>
                <a:off x="1177" y="1715"/>
                <a:ext cx="218" cy="284"/>
              </a:xfrm>
              <a:custGeom>
                <a:avLst/>
                <a:gdLst>
                  <a:gd name="T0" fmla="*/ 52 w 52"/>
                  <a:gd name="T1" fmla="*/ 36 h 68"/>
                  <a:gd name="T2" fmla="*/ 18 w 52"/>
                  <a:gd name="T3" fmla="*/ 13 h 68"/>
                  <a:gd name="T4" fmla="*/ 1 w 52"/>
                  <a:gd name="T5" fmla="*/ 25 h 68"/>
                  <a:gd name="T6" fmla="*/ 51 w 52"/>
                  <a:gd name="T7" fmla="*/ 36 h 68"/>
                  <a:gd name="T8" fmla="*/ 48 w 52"/>
                  <a:gd name="T9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52" y="36"/>
                    </a:moveTo>
                    <a:cubicBezTo>
                      <a:pt x="38" y="35"/>
                      <a:pt x="27" y="22"/>
                      <a:pt x="18" y="13"/>
                    </a:cubicBezTo>
                    <a:cubicBezTo>
                      <a:pt x="6" y="0"/>
                      <a:pt x="0" y="11"/>
                      <a:pt x="1" y="25"/>
                    </a:cubicBezTo>
                    <a:cubicBezTo>
                      <a:pt x="4" y="54"/>
                      <a:pt x="42" y="68"/>
                      <a:pt x="51" y="36"/>
                    </a:cubicBezTo>
                    <a:cubicBezTo>
                      <a:pt x="50" y="34"/>
                      <a:pt x="49" y="35"/>
                      <a:pt x="48" y="34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1" name="Freeform 25"/>
              <p:cNvSpPr>
                <a:spLocks noEditPoints="1"/>
              </p:cNvSpPr>
              <p:nvPr/>
            </p:nvSpPr>
            <p:spPr bwMode="auto">
              <a:xfrm>
                <a:off x="1173" y="1736"/>
                <a:ext cx="230" cy="217"/>
              </a:xfrm>
              <a:custGeom>
                <a:avLst/>
                <a:gdLst>
                  <a:gd name="T0" fmla="*/ 7 w 55"/>
                  <a:gd name="T1" fmla="*/ 1 h 52"/>
                  <a:gd name="T2" fmla="*/ 1 w 55"/>
                  <a:gd name="T3" fmla="*/ 21 h 52"/>
                  <a:gd name="T4" fmla="*/ 29 w 55"/>
                  <a:gd name="T5" fmla="*/ 51 h 52"/>
                  <a:gd name="T6" fmla="*/ 53 w 55"/>
                  <a:gd name="T7" fmla="*/ 33 h 52"/>
                  <a:gd name="T8" fmla="*/ 55 w 55"/>
                  <a:gd name="T9" fmla="*/ 31 h 52"/>
                  <a:gd name="T10" fmla="*/ 55 w 55"/>
                  <a:gd name="T11" fmla="*/ 31 h 52"/>
                  <a:gd name="T12" fmla="*/ 53 w 55"/>
                  <a:gd name="T13" fmla="*/ 30 h 52"/>
                  <a:gd name="T14" fmla="*/ 53 w 55"/>
                  <a:gd name="T15" fmla="*/ 30 h 52"/>
                  <a:gd name="T16" fmla="*/ 50 w 55"/>
                  <a:gd name="T17" fmla="*/ 28 h 52"/>
                  <a:gd name="T18" fmla="*/ 49 w 55"/>
                  <a:gd name="T19" fmla="*/ 28 h 52"/>
                  <a:gd name="T20" fmla="*/ 48 w 55"/>
                  <a:gd name="T21" fmla="*/ 28 h 52"/>
                  <a:gd name="T22" fmla="*/ 24 w 55"/>
                  <a:gd name="T23" fmla="*/ 10 h 52"/>
                  <a:gd name="T24" fmla="*/ 20 w 55"/>
                  <a:gd name="T25" fmla="*/ 7 h 52"/>
                  <a:gd name="T26" fmla="*/ 7 w 55"/>
                  <a:gd name="T27" fmla="*/ 1 h 52"/>
                  <a:gd name="T28" fmla="*/ 30 w 55"/>
                  <a:gd name="T29" fmla="*/ 48 h 52"/>
                  <a:gd name="T30" fmla="*/ 4 w 55"/>
                  <a:gd name="T31" fmla="*/ 20 h 52"/>
                  <a:gd name="T32" fmla="*/ 8 w 55"/>
                  <a:gd name="T33" fmla="*/ 4 h 52"/>
                  <a:gd name="T34" fmla="*/ 18 w 55"/>
                  <a:gd name="T35" fmla="*/ 9 h 52"/>
                  <a:gd name="T36" fmla="*/ 21 w 55"/>
                  <a:gd name="T37" fmla="*/ 13 h 52"/>
                  <a:gd name="T38" fmla="*/ 50 w 55"/>
                  <a:gd name="T39" fmla="*/ 33 h 52"/>
                  <a:gd name="T40" fmla="*/ 30 w 55"/>
                  <a:gd name="T4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52">
                    <a:moveTo>
                      <a:pt x="7" y="1"/>
                    </a:moveTo>
                    <a:cubicBezTo>
                      <a:pt x="2" y="3"/>
                      <a:pt x="0" y="11"/>
                      <a:pt x="1" y="21"/>
                    </a:cubicBezTo>
                    <a:cubicBezTo>
                      <a:pt x="2" y="38"/>
                      <a:pt x="17" y="50"/>
                      <a:pt x="29" y="51"/>
                    </a:cubicBezTo>
                    <a:cubicBezTo>
                      <a:pt x="41" y="52"/>
                      <a:pt x="49" y="45"/>
                      <a:pt x="53" y="33"/>
                    </a:cubicBezTo>
                    <a:cubicBezTo>
                      <a:pt x="54" y="33"/>
                      <a:pt x="55" y="32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29"/>
                      <a:pt x="51" y="28"/>
                      <a:pt x="50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38" y="25"/>
                      <a:pt x="30" y="17"/>
                      <a:pt x="24" y="10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4" y="0"/>
                      <a:pt x="9" y="0"/>
                      <a:pt x="7" y="1"/>
                    </a:cubicBezTo>
                    <a:close/>
                    <a:moveTo>
                      <a:pt x="30" y="48"/>
                    </a:moveTo>
                    <a:cubicBezTo>
                      <a:pt x="18" y="47"/>
                      <a:pt x="6" y="36"/>
                      <a:pt x="4" y="20"/>
                    </a:cubicBezTo>
                    <a:cubicBezTo>
                      <a:pt x="3" y="12"/>
                      <a:pt x="5" y="6"/>
                      <a:pt x="8" y="4"/>
                    </a:cubicBezTo>
                    <a:cubicBezTo>
                      <a:pt x="10" y="3"/>
                      <a:pt x="14" y="5"/>
                      <a:pt x="18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9" y="21"/>
                      <a:pt x="38" y="30"/>
                      <a:pt x="50" y="33"/>
                    </a:cubicBezTo>
                    <a:cubicBezTo>
                      <a:pt x="46" y="43"/>
                      <a:pt x="39" y="49"/>
                      <a:pt x="30" y="4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2" name="Freeform 26"/>
              <p:cNvSpPr>
                <a:spLocks/>
              </p:cNvSpPr>
              <p:nvPr/>
            </p:nvSpPr>
            <p:spPr bwMode="auto">
              <a:xfrm>
                <a:off x="2144" y="1694"/>
                <a:ext cx="201" cy="188"/>
              </a:xfrm>
              <a:custGeom>
                <a:avLst/>
                <a:gdLst>
                  <a:gd name="T0" fmla="*/ 0 w 48"/>
                  <a:gd name="T1" fmla="*/ 28 h 45"/>
                  <a:gd name="T2" fmla="*/ 30 w 48"/>
                  <a:gd name="T3" fmla="*/ 11 h 45"/>
                  <a:gd name="T4" fmla="*/ 42 w 48"/>
                  <a:gd name="T5" fmla="*/ 6 h 45"/>
                  <a:gd name="T6" fmla="*/ 48 w 48"/>
                  <a:gd name="T7" fmla="*/ 22 h 45"/>
                  <a:gd name="T8" fmla="*/ 27 w 48"/>
                  <a:gd name="T9" fmla="*/ 44 h 45"/>
                  <a:gd name="T10" fmla="*/ 1 w 48"/>
                  <a:gd name="T11" fmla="*/ 3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5">
                    <a:moveTo>
                      <a:pt x="0" y="28"/>
                    </a:moveTo>
                    <a:cubicBezTo>
                      <a:pt x="5" y="38"/>
                      <a:pt x="26" y="17"/>
                      <a:pt x="30" y="11"/>
                    </a:cubicBezTo>
                    <a:cubicBezTo>
                      <a:pt x="34" y="7"/>
                      <a:pt x="34" y="0"/>
                      <a:pt x="42" y="6"/>
                    </a:cubicBezTo>
                    <a:cubicBezTo>
                      <a:pt x="48" y="9"/>
                      <a:pt x="48" y="16"/>
                      <a:pt x="48" y="22"/>
                    </a:cubicBezTo>
                    <a:cubicBezTo>
                      <a:pt x="48" y="35"/>
                      <a:pt x="40" y="41"/>
                      <a:pt x="27" y="44"/>
                    </a:cubicBezTo>
                    <a:cubicBezTo>
                      <a:pt x="18" y="45"/>
                      <a:pt x="1" y="45"/>
                      <a:pt x="1" y="32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3" name="Freeform 27"/>
              <p:cNvSpPr>
                <a:spLocks noEditPoints="1"/>
              </p:cNvSpPr>
              <p:nvPr/>
            </p:nvSpPr>
            <p:spPr bwMode="auto">
              <a:xfrm>
                <a:off x="2136" y="1698"/>
                <a:ext cx="217" cy="193"/>
              </a:xfrm>
              <a:custGeom>
                <a:avLst/>
                <a:gdLst>
                  <a:gd name="T0" fmla="*/ 38 w 52"/>
                  <a:gd name="T1" fmla="*/ 1 h 46"/>
                  <a:gd name="T2" fmla="*/ 33 w 52"/>
                  <a:gd name="T3" fmla="*/ 6 h 46"/>
                  <a:gd name="T4" fmla="*/ 31 w 52"/>
                  <a:gd name="T5" fmla="*/ 9 h 46"/>
                  <a:gd name="T6" fmla="*/ 6 w 52"/>
                  <a:gd name="T7" fmla="*/ 28 h 46"/>
                  <a:gd name="T8" fmla="*/ 3 w 52"/>
                  <a:gd name="T9" fmla="*/ 27 h 46"/>
                  <a:gd name="T10" fmla="*/ 1 w 52"/>
                  <a:gd name="T11" fmla="*/ 26 h 46"/>
                  <a:gd name="T12" fmla="*/ 0 w 52"/>
                  <a:gd name="T13" fmla="*/ 27 h 46"/>
                  <a:gd name="T14" fmla="*/ 0 w 52"/>
                  <a:gd name="T15" fmla="*/ 28 h 46"/>
                  <a:gd name="T16" fmla="*/ 2 w 52"/>
                  <a:gd name="T17" fmla="*/ 30 h 46"/>
                  <a:gd name="T18" fmla="*/ 1 w 52"/>
                  <a:gd name="T19" fmla="*/ 31 h 46"/>
                  <a:gd name="T20" fmla="*/ 1 w 52"/>
                  <a:gd name="T21" fmla="*/ 31 h 46"/>
                  <a:gd name="T22" fmla="*/ 6 w 52"/>
                  <a:gd name="T23" fmla="*/ 41 h 46"/>
                  <a:gd name="T24" fmla="*/ 30 w 52"/>
                  <a:gd name="T25" fmla="*/ 44 h 46"/>
                  <a:gd name="T26" fmla="*/ 52 w 52"/>
                  <a:gd name="T27" fmla="*/ 21 h 46"/>
                  <a:gd name="T28" fmla="*/ 45 w 52"/>
                  <a:gd name="T29" fmla="*/ 3 h 46"/>
                  <a:gd name="T30" fmla="*/ 38 w 52"/>
                  <a:gd name="T31" fmla="*/ 1 h 46"/>
                  <a:gd name="T32" fmla="*/ 34 w 52"/>
                  <a:gd name="T33" fmla="*/ 11 h 46"/>
                  <a:gd name="T34" fmla="*/ 36 w 52"/>
                  <a:gd name="T35" fmla="*/ 8 h 46"/>
                  <a:gd name="T36" fmla="*/ 38 w 52"/>
                  <a:gd name="T37" fmla="*/ 4 h 46"/>
                  <a:gd name="T38" fmla="*/ 43 w 52"/>
                  <a:gd name="T39" fmla="*/ 6 h 46"/>
                  <a:gd name="T40" fmla="*/ 49 w 52"/>
                  <a:gd name="T41" fmla="*/ 21 h 46"/>
                  <a:gd name="T42" fmla="*/ 29 w 52"/>
                  <a:gd name="T43" fmla="*/ 41 h 46"/>
                  <a:gd name="T44" fmla="*/ 8 w 52"/>
                  <a:gd name="T45" fmla="*/ 38 h 46"/>
                  <a:gd name="T46" fmla="*/ 5 w 52"/>
                  <a:gd name="T47" fmla="*/ 31 h 46"/>
                  <a:gd name="T48" fmla="*/ 5 w 52"/>
                  <a:gd name="T49" fmla="*/ 32 h 46"/>
                  <a:gd name="T50" fmla="*/ 34 w 52"/>
                  <a:gd name="T51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46">
                    <a:moveTo>
                      <a:pt x="38" y="1"/>
                    </a:moveTo>
                    <a:cubicBezTo>
                      <a:pt x="35" y="2"/>
                      <a:pt x="34" y="4"/>
                      <a:pt x="33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7" y="15"/>
                      <a:pt x="12" y="29"/>
                      <a:pt x="6" y="28"/>
                    </a:cubicBezTo>
                    <a:cubicBezTo>
                      <a:pt x="5" y="28"/>
                      <a:pt x="4" y="28"/>
                      <a:pt x="3" y="27"/>
                    </a:cubicBezTo>
                    <a:cubicBezTo>
                      <a:pt x="3" y="26"/>
                      <a:pt x="2" y="26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9"/>
                      <a:pt x="1" y="30"/>
                      <a:pt x="2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5"/>
                      <a:pt x="3" y="38"/>
                      <a:pt x="6" y="41"/>
                    </a:cubicBezTo>
                    <a:cubicBezTo>
                      <a:pt x="12" y="45"/>
                      <a:pt x="22" y="46"/>
                      <a:pt x="30" y="44"/>
                    </a:cubicBezTo>
                    <a:cubicBezTo>
                      <a:pt x="44" y="42"/>
                      <a:pt x="52" y="34"/>
                      <a:pt x="52" y="21"/>
                    </a:cubicBezTo>
                    <a:cubicBezTo>
                      <a:pt x="52" y="12"/>
                      <a:pt x="50" y="6"/>
                      <a:pt x="45" y="3"/>
                    </a:cubicBezTo>
                    <a:cubicBezTo>
                      <a:pt x="42" y="1"/>
                      <a:pt x="40" y="0"/>
                      <a:pt x="38" y="1"/>
                    </a:cubicBezTo>
                    <a:close/>
                    <a:moveTo>
                      <a:pt x="34" y="11"/>
                    </a:moveTo>
                    <a:cubicBezTo>
                      <a:pt x="34" y="11"/>
                      <a:pt x="36" y="8"/>
                      <a:pt x="36" y="8"/>
                    </a:cubicBezTo>
                    <a:cubicBezTo>
                      <a:pt x="37" y="6"/>
                      <a:pt x="37" y="4"/>
                      <a:pt x="38" y="4"/>
                    </a:cubicBezTo>
                    <a:cubicBezTo>
                      <a:pt x="39" y="4"/>
                      <a:pt x="41" y="5"/>
                      <a:pt x="43" y="6"/>
                    </a:cubicBezTo>
                    <a:cubicBezTo>
                      <a:pt x="47" y="8"/>
                      <a:pt x="49" y="13"/>
                      <a:pt x="49" y="21"/>
                    </a:cubicBezTo>
                    <a:cubicBezTo>
                      <a:pt x="48" y="32"/>
                      <a:pt x="42" y="38"/>
                      <a:pt x="29" y="41"/>
                    </a:cubicBezTo>
                    <a:cubicBezTo>
                      <a:pt x="22" y="42"/>
                      <a:pt x="13" y="42"/>
                      <a:pt x="8" y="38"/>
                    </a:cubicBezTo>
                    <a:cubicBezTo>
                      <a:pt x="6" y="36"/>
                      <a:pt x="5" y="34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15" y="32"/>
                      <a:pt x="31" y="16"/>
                      <a:pt x="34" y="1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4" name="Freeform 28"/>
              <p:cNvSpPr>
                <a:spLocks/>
              </p:cNvSpPr>
              <p:nvPr/>
            </p:nvSpPr>
            <p:spPr bwMode="auto">
              <a:xfrm>
                <a:off x="888" y="1853"/>
                <a:ext cx="310" cy="1391"/>
              </a:xfrm>
              <a:custGeom>
                <a:avLst/>
                <a:gdLst>
                  <a:gd name="T0" fmla="*/ 72 w 74"/>
                  <a:gd name="T1" fmla="*/ 1 h 333"/>
                  <a:gd name="T2" fmla="*/ 42 w 74"/>
                  <a:gd name="T3" fmla="*/ 41 h 333"/>
                  <a:gd name="T4" fmla="*/ 38 w 74"/>
                  <a:gd name="T5" fmla="*/ 64 h 333"/>
                  <a:gd name="T6" fmla="*/ 42 w 74"/>
                  <a:gd name="T7" fmla="*/ 88 h 333"/>
                  <a:gd name="T8" fmla="*/ 33 w 74"/>
                  <a:gd name="T9" fmla="*/ 89 h 333"/>
                  <a:gd name="T10" fmla="*/ 2 w 74"/>
                  <a:gd name="T11" fmla="*/ 142 h 333"/>
                  <a:gd name="T12" fmla="*/ 0 w 74"/>
                  <a:gd name="T13" fmla="*/ 163 h 333"/>
                  <a:gd name="T14" fmla="*/ 19 w 74"/>
                  <a:gd name="T15" fmla="*/ 209 h 333"/>
                  <a:gd name="T16" fmla="*/ 4 w 74"/>
                  <a:gd name="T17" fmla="*/ 253 h 333"/>
                  <a:gd name="T18" fmla="*/ 5 w 74"/>
                  <a:gd name="T19" fmla="*/ 272 h 333"/>
                  <a:gd name="T20" fmla="*/ 21 w 74"/>
                  <a:gd name="T21" fmla="*/ 314 h 333"/>
                  <a:gd name="T22" fmla="*/ 30 w 74"/>
                  <a:gd name="T23" fmla="*/ 332 h 333"/>
                  <a:gd name="T24" fmla="*/ 33 w 74"/>
                  <a:gd name="T25" fmla="*/ 333 h 333"/>
                  <a:gd name="T26" fmla="*/ 33 w 74"/>
                  <a:gd name="T27" fmla="*/ 331 h 333"/>
                  <a:gd name="T28" fmla="*/ 24 w 74"/>
                  <a:gd name="T29" fmla="*/ 313 h 333"/>
                  <a:gd name="T30" fmla="*/ 9 w 74"/>
                  <a:gd name="T31" fmla="*/ 272 h 333"/>
                  <a:gd name="T32" fmla="*/ 22 w 74"/>
                  <a:gd name="T33" fmla="*/ 210 h 333"/>
                  <a:gd name="T34" fmla="*/ 23 w 74"/>
                  <a:gd name="T35" fmla="*/ 209 h 333"/>
                  <a:gd name="T36" fmla="*/ 22 w 74"/>
                  <a:gd name="T37" fmla="*/ 208 h 333"/>
                  <a:gd name="T38" fmla="*/ 6 w 74"/>
                  <a:gd name="T39" fmla="*/ 143 h 333"/>
                  <a:gd name="T40" fmla="*/ 35 w 74"/>
                  <a:gd name="T41" fmla="*/ 93 h 333"/>
                  <a:gd name="T42" fmla="*/ 44 w 74"/>
                  <a:gd name="T43" fmla="*/ 92 h 333"/>
                  <a:gd name="T44" fmla="*/ 46 w 74"/>
                  <a:gd name="T45" fmla="*/ 92 h 333"/>
                  <a:gd name="T46" fmla="*/ 46 w 74"/>
                  <a:gd name="T47" fmla="*/ 90 h 333"/>
                  <a:gd name="T48" fmla="*/ 46 w 74"/>
                  <a:gd name="T49" fmla="*/ 42 h 333"/>
                  <a:gd name="T50" fmla="*/ 73 w 74"/>
                  <a:gd name="T51" fmla="*/ 4 h 333"/>
                  <a:gd name="T52" fmla="*/ 74 w 74"/>
                  <a:gd name="T53" fmla="*/ 2 h 333"/>
                  <a:gd name="T54" fmla="*/ 72 w 74"/>
                  <a:gd name="T55" fmla="*/ 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" h="333">
                    <a:moveTo>
                      <a:pt x="72" y="1"/>
                    </a:moveTo>
                    <a:cubicBezTo>
                      <a:pt x="57" y="8"/>
                      <a:pt x="46" y="31"/>
                      <a:pt x="42" y="41"/>
                    </a:cubicBezTo>
                    <a:cubicBezTo>
                      <a:pt x="40" y="48"/>
                      <a:pt x="38" y="56"/>
                      <a:pt x="38" y="64"/>
                    </a:cubicBezTo>
                    <a:cubicBezTo>
                      <a:pt x="38" y="72"/>
                      <a:pt x="40" y="80"/>
                      <a:pt x="42" y="88"/>
                    </a:cubicBezTo>
                    <a:cubicBezTo>
                      <a:pt x="39" y="88"/>
                      <a:pt x="36" y="88"/>
                      <a:pt x="33" y="89"/>
                    </a:cubicBezTo>
                    <a:cubicBezTo>
                      <a:pt x="17" y="98"/>
                      <a:pt x="4" y="134"/>
                      <a:pt x="2" y="142"/>
                    </a:cubicBezTo>
                    <a:cubicBezTo>
                      <a:pt x="1" y="149"/>
                      <a:pt x="0" y="156"/>
                      <a:pt x="0" y="163"/>
                    </a:cubicBezTo>
                    <a:cubicBezTo>
                      <a:pt x="0" y="180"/>
                      <a:pt x="6" y="195"/>
                      <a:pt x="19" y="209"/>
                    </a:cubicBezTo>
                    <a:cubicBezTo>
                      <a:pt x="7" y="220"/>
                      <a:pt x="4" y="238"/>
                      <a:pt x="4" y="253"/>
                    </a:cubicBezTo>
                    <a:cubicBezTo>
                      <a:pt x="4" y="260"/>
                      <a:pt x="5" y="267"/>
                      <a:pt x="5" y="272"/>
                    </a:cubicBezTo>
                    <a:cubicBezTo>
                      <a:pt x="8" y="288"/>
                      <a:pt x="15" y="302"/>
                      <a:pt x="21" y="314"/>
                    </a:cubicBezTo>
                    <a:cubicBezTo>
                      <a:pt x="24" y="320"/>
                      <a:pt x="28" y="326"/>
                      <a:pt x="30" y="332"/>
                    </a:cubicBezTo>
                    <a:cubicBezTo>
                      <a:pt x="31" y="333"/>
                      <a:pt x="32" y="333"/>
                      <a:pt x="33" y="333"/>
                    </a:cubicBezTo>
                    <a:cubicBezTo>
                      <a:pt x="33" y="333"/>
                      <a:pt x="34" y="332"/>
                      <a:pt x="33" y="331"/>
                    </a:cubicBezTo>
                    <a:cubicBezTo>
                      <a:pt x="31" y="325"/>
                      <a:pt x="28" y="319"/>
                      <a:pt x="24" y="313"/>
                    </a:cubicBezTo>
                    <a:cubicBezTo>
                      <a:pt x="18" y="300"/>
                      <a:pt x="11" y="287"/>
                      <a:pt x="9" y="272"/>
                    </a:cubicBezTo>
                    <a:cubicBezTo>
                      <a:pt x="6" y="255"/>
                      <a:pt x="5" y="225"/>
                      <a:pt x="22" y="210"/>
                    </a:cubicBezTo>
                    <a:cubicBezTo>
                      <a:pt x="22" y="210"/>
                      <a:pt x="23" y="209"/>
                      <a:pt x="23" y="209"/>
                    </a:cubicBezTo>
                    <a:cubicBezTo>
                      <a:pt x="23" y="208"/>
                      <a:pt x="22" y="208"/>
                      <a:pt x="22" y="208"/>
                    </a:cubicBezTo>
                    <a:cubicBezTo>
                      <a:pt x="5" y="189"/>
                      <a:pt x="0" y="170"/>
                      <a:pt x="6" y="143"/>
                    </a:cubicBezTo>
                    <a:cubicBezTo>
                      <a:pt x="8" y="133"/>
                      <a:pt x="20" y="100"/>
                      <a:pt x="35" y="93"/>
                    </a:cubicBezTo>
                    <a:cubicBezTo>
                      <a:pt x="38" y="91"/>
                      <a:pt x="41" y="91"/>
                      <a:pt x="44" y="92"/>
                    </a:cubicBezTo>
                    <a:cubicBezTo>
                      <a:pt x="44" y="92"/>
                      <a:pt x="45" y="92"/>
                      <a:pt x="46" y="92"/>
                    </a:cubicBezTo>
                    <a:cubicBezTo>
                      <a:pt x="46" y="91"/>
                      <a:pt x="46" y="90"/>
                      <a:pt x="46" y="90"/>
                    </a:cubicBezTo>
                    <a:cubicBezTo>
                      <a:pt x="40" y="73"/>
                      <a:pt x="40" y="56"/>
                      <a:pt x="46" y="42"/>
                    </a:cubicBezTo>
                    <a:cubicBezTo>
                      <a:pt x="49" y="33"/>
                      <a:pt x="60" y="11"/>
                      <a:pt x="73" y="4"/>
                    </a:cubicBezTo>
                    <a:cubicBezTo>
                      <a:pt x="74" y="3"/>
                      <a:pt x="74" y="2"/>
                      <a:pt x="74" y="2"/>
                    </a:cubicBezTo>
                    <a:cubicBezTo>
                      <a:pt x="74" y="1"/>
                      <a:pt x="73" y="0"/>
                      <a:pt x="7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5" name="Freeform 29"/>
              <p:cNvSpPr>
                <a:spLocks/>
              </p:cNvSpPr>
              <p:nvPr/>
            </p:nvSpPr>
            <p:spPr bwMode="auto">
              <a:xfrm>
                <a:off x="1261" y="1573"/>
                <a:ext cx="983" cy="221"/>
              </a:xfrm>
              <a:custGeom>
                <a:avLst/>
                <a:gdLst>
                  <a:gd name="T0" fmla="*/ 123 w 235"/>
                  <a:gd name="T1" fmla="*/ 2 h 53"/>
                  <a:gd name="T2" fmla="*/ 82 w 235"/>
                  <a:gd name="T3" fmla="*/ 16 h 53"/>
                  <a:gd name="T4" fmla="*/ 78 w 235"/>
                  <a:gd name="T5" fmla="*/ 18 h 53"/>
                  <a:gd name="T6" fmla="*/ 56 w 235"/>
                  <a:gd name="T7" fmla="*/ 41 h 53"/>
                  <a:gd name="T8" fmla="*/ 11 w 235"/>
                  <a:gd name="T9" fmla="*/ 40 h 53"/>
                  <a:gd name="T10" fmla="*/ 1 w 235"/>
                  <a:gd name="T11" fmla="*/ 51 h 53"/>
                  <a:gd name="T12" fmla="*/ 2 w 235"/>
                  <a:gd name="T13" fmla="*/ 53 h 53"/>
                  <a:gd name="T14" fmla="*/ 4 w 235"/>
                  <a:gd name="T15" fmla="*/ 52 h 53"/>
                  <a:gd name="T16" fmla="*/ 13 w 235"/>
                  <a:gd name="T17" fmla="*/ 44 h 53"/>
                  <a:gd name="T18" fmla="*/ 57 w 235"/>
                  <a:gd name="T19" fmla="*/ 45 h 53"/>
                  <a:gd name="T20" fmla="*/ 58 w 235"/>
                  <a:gd name="T21" fmla="*/ 45 h 53"/>
                  <a:gd name="T22" fmla="*/ 59 w 235"/>
                  <a:gd name="T23" fmla="*/ 44 h 53"/>
                  <a:gd name="T24" fmla="*/ 80 w 235"/>
                  <a:gd name="T25" fmla="*/ 21 h 53"/>
                  <a:gd name="T26" fmla="*/ 84 w 235"/>
                  <a:gd name="T27" fmla="*/ 19 h 53"/>
                  <a:gd name="T28" fmla="*/ 123 w 235"/>
                  <a:gd name="T29" fmla="*/ 6 h 53"/>
                  <a:gd name="T30" fmla="*/ 196 w 235"/>
                  <a:gd name="T31" fmla="*/ 39 h 53"/>
                  <a:gd name="T32" fmla="*/ 198 w 235"/>
                  <a:gd name="T33" fmla="*/ 40 h 53"/>
                  <a:gd name="T34" fmla="*/ 218 w 235"/>
                  <a:gd name="T35" fmla="*/ 40 h 53"/>
                  <a:gd name="T36" fmla="*/ 226 w 235"/>
                  <a:gd name="T37" fmla="*/ 44 h 53"/>
                  <a:gd name="T38" fmla="*/ 234 w 235"/>
                  <a:gd name="T39" fmla="*/ 46 h 53"/>
                  <a:gd name="T40" fmla="*/ 235 w 235"/>
                  <a:gd name="T41" fmla="*/ 44 h 53"/>
                  <a:gd name="T42" fmla="*/ 233 w 235"/>
                  <a:gd name="T43" fmla="*/ 43 h 53"/>
                  <a:gd name="T44" fmla="*/ 227 w 235"/>
                  <a:gd name="T45" fmla="*/ 40 h 53"/>
                  <a:gd name="T46" fmla="*/ 219 w 235"/>
                  <a:gd name="T47" fmla="*/ 37 h 53"/>
                  <a:gd name="T48" fmla="*/ 198 w 235"/>
                  <a:gd name="T49" fmla="*/ 37 h 53"/>
                  <a:gd name="T50" fmla="*/ 123 w 235"/>
                  <a:gd name="T5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5" h="53">
                    <a:moveTo>
                      <a:pt x="123" y="2"/>
                    </a:moveTo>
                    <a:cubicBezTo>
                      <a:pt x="107" y="3"/>
                      <a:pt x="93" y="8"/>
                      <a:pt x="82" y="16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0" y="23"/>
                      <a:pt x="58" y="32"/>
                      <a:pt x="56" y="41"/>
                    </a:cubicBezTo>
                    <a:cubicBezTo>
                      <a:pt x="45" y="37"/>
                      <a:pt x="24" y="35"/>
                      <a:pt x="11" y="40"/>
                    </a:cubicBezTo>
                    <a:cubicBezTo>
                      <a:pt x="6" y="43"/>
                      <a:pt x="2" y="46"/>
                      <a:pt x="1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3"/>
                      <a:pt x="4" y="52"/>
                    </a:cubicBezTo>
                    <a:cubicBezTo>
                      <a:pt x="5" y="48"/>
                      <a:pt x="8" y="46"/>
                      <a:pt x="13" y="44"/>
                    </a:cubicBezTo>
                    <a:cubicBezTo>
                      <a:pt x="25" y="38"/>
                      <a:pt x="47" y="41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9" y="45"/>
                      <a:pt x="59" y="44"/>
                      <a:pt x="59" y="44"/>
                    </a:cubicBezTo>
                    <a:cubicBezTo>
                      <a:pt x="59" y="35"/>
                      <a:pt x="72" y="26"/>
                      <a:pt x="80" y="21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95" y="11"/>
                      <a:pt x="108" y="7"/>
                      <a:pt x="123" y="6"/>
                    </a:cubicBezTo>
                    <a:cubicBezTo>
                      <a:pt x="159" y="4"/>
                      <a:pt x="182" y="15"/>
                      <a:pt x="196" y="39"/>
                    </a:cubicBezTo>
                    <a:cubicBezTo>
                      <a:pt x="196" y="40"/>
                      <a:pt x="197" y="40"/>
                      <a:pt x="198" y="40"/>
                    </a:cubicBezTo>
                    <a:cubicBezTo>
                      <a:pt x="205" y="37"/>
                      <a:pt x="214" y="39"/>
                      <a:pt x="218" y="40"/>
                    </a:cubicBezTo>
                    <a:cubicBezTo>
                      <a:pt x="220" y="41"/>
                      <a:pt x="223" y="42"/>
                      <a:pt x="226" y="44"/>
                    </a:cubicBezTo>
                    <a:cubicBezTo>
                      <a:pt x="231" y="46"/>
                      <a:pt x="233" y="47"/>
                      <a:pt x="234" y="46"/>
                    </a:cubicBezTo>
                    <a:cubicBezTo>
                      <a:pt x="235" y="46"/>
                      <a:pt x="235" y="45"/>
                      <a:pt x="235" y="44"/>
                    </a:cubicBezTo>
                    <a:cubicBezTo>
                      <a:pt x="235" y="44"/>
                      <a:pt x="234" y="43"/>
                      <a:pt x="233" y="43"/>
                    </a:cubicBezTo>
                    <a:cubicBezTo>
                      <a:pt x="233" y="43"/>
                      <a:pt x="230" y="41"/>
                      <a:pt x="227" y="40"/>
                    </a:cubicBezTo>
                    <a:cubicBezTo>
                      <a:pt x="225" y="39"/>
                      <a:pt x="222" y="38"/>
                      <a:pt x="219" y="37"/>
                    </a:cubicBezTo>
                    <a:cubicBezTo>
                      <a:pt x="211" y="35"/>
                      <a:pt x="204" y="35"/>
                      <a:pt x="198" y="37"/>
                    </a:cubicBezTo>
                    <a:cubicBezTo>
                      <a:pt x="184" y="11"/>
                      <a:pt x="160" y="0"/>
                      <a:pt x="12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6" name="Freeform 30"/>
              <p:cNvSpPr>
                <a:spLocks/>
              </p:cNvSpPr>
              <p:nvPr/>
            </p:nvSpPr>
            <p:spPr bwMode="auto">
              <a:xfrm>
                <a:off x="2324" y="1828"/>
                <a:ext cx="281" cy="1391"/>
              </a:xfrm>
              <a:custGeom>
                <a:avLst/>
                <a:gdLst>
                  <a:gd name="T0" fmla="*/ 1 w 67"/>
                  <a:gd name="T1" fmla="*/ 2 h 333"/>
                  <a:gd name="T2" fmla="*/ 2 w 67"/>
                  <a:gd name="T3" fmla="*/ 4 h 333"/>
                  <a:gd name="T4" fmla="*/ 27 w 67"/>
                  <a:gd name="T5" fmla="*/ 40 h 333"/>
                  <a:gd name="T6" fmla="*/ 28 w 67"/>
                  <a:gd name="T7" fmla="*/ 85 h 333"/>
                  <a:gd name="T8" fmla="*/ 28 w 67"/>
                  <a:gd name="T9" fmla="*/ 87 h 333"/>
                  <a:gd name="T10" fmla="*/ 29 w 67"/>
                  <a:gd name="T11" fmla="*/ 88 h 333"/>
                  <a:gd name="T12" fmla="*/ 63 w 67"/>
                  <a:gd name="T13" fmla="*/ 143 h 333"/>
                  <a:gd name="T14" fmla="*/ 43 w 67"/>
                  <a:gd name="T15" fmla="*/ 215 h 333"/>
                  <a:gd name="T16" fmla="*/ 42 w 67"/>
                  <a:gd name="T17" fmla="*/ 216 h 333"/>
                  <a:gd name="T18" fmla="*/ 43 w 67"/>
                  <a:gd name="T19" fmla="*/ 217 h 333"/>
                  <a:gd name="T20" fmla="*/ 63 w 67"/>
                  <a:gd name="T21" fmla="*/ 272 h 333"/>
                  <a:gd name="T22" fmla="*/ 46 w 67"/>
                  <a:gd name="T23" fmla="*/ 330 h 333"/>
                  <a:gd name="T24" fmla="*/ 46 w 67"/>
                  <a:gd name="T25" fmla="*/ 332 h 333"/>
                  <a:gd name="T26" fmla="*/ 49 w 67"/>
                  <a:gd name="T27" fmla="*/ 332 h 333"/>
                  <a:gd name="T28" fmla="*/ 66 w 67"/>
                  <a:gd name="T29" fmla="*/ 281 h 333"/>
                  <a:gd name="T30" fmla="*/ 66 w 67"/>
                  <a:gd name="T31" fmla="*/ 271 h 333"/>
                  <a:gd name="T32" fmla="*/ 47 w 67"/>
                  <a:gd name="T33" fmla="*/ 216 h 333"/>
                  <a:gd name="T34" fmla="*/ 67 w 67"/>
                  <a:gd name="T35" fmla="*/ 156 h 333"/>
                  <a:gd name="T36" fmla="*/ 66 w 67"/>
                  <a:gd name="T37" fmla="*/ 143 h 333"/>
                  <a:gd name="T38" fmla="*/ 32 w 67"/>
                  <a:gd name="T39" fmla="*/ 85 h 333"/>
                  <a:gd name="T40" fmla="*/ 35 w 67"/>
                  <a:gd name="T41" fmla="*/ 65 h 333"/>
                  <a:gd name="T42" fmla="*/ 31 w 67"/>
                  <a:gd name="T43" fmla="*/ 39 h 333"/>
                  <a:gd name="T44" fmla="*/ 3 w 67"/>
                  <a:gd name="T45" fmla="*/ 1 h 333"/>
                  <a:gd name="T46" fmla="*/ 1 w 67"/>
                  <a:gd name="T47" fmla="*/ 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333">
                    <a:moveTo>
                      <a:pt x="1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2" y="9"/>
                      <a:pt x="22" y="23"/>
                      <a:pt x="27" y="40"/>
                    </a:cubicBezTo>
                    <a:cubicBezTo>
                      <a:pt x="33" y="57"/>
                      <a:pt x="33" y="75"/>
                      <a:pt x="28" y="85"/>
                    </a:cubicBezTo>
                    <a:cubicBezTo>
                      <a:pt x="27" y="86"/>
                      <a:pt x="27" y="87"/>
                      <a:pt x="28" y="87"/>
                    </a:cubicBezTo>
                    <a:cubicBezTo>
                      <a:pt x="28" y="88"/>
                      <a:pt x="28" y="88"/>
                      <a:pt x="29" y="88"/>
                    </a:cubicBezTo>
                    <a:cubicBezTo>
                      <a:pt x="51" y="89"/>
                      <a:pt x="61" y="125"/>
                      <a:pt x="63" y="143"/>
                    </a:cubicBezTo>
                    <a:cubicBezTo>
                      <a:pt x="65" y="164"/>
                      <a:pt x="63" y="194"/>
                      <a:pt x="43" y="215"/>
                    </a:cubicBezTo>
                    <a:cubicBezTo>
                      <a:pt x="43" y="215"/>
                      <a:pt x="42" y="216"/>
                      <a:pt x="42" y="216"/>
                    </a:cubicBezTo>
                    <a:cubicBezTo>
                      <a:pt x="43" y="217"/>
                      <a:pt x="43" y="217"/>
                      <a:pt x="43" y="217"/>
                    </a:cubicBezTo>
                    <a:cubicBezTo>
                      <a:pt x="59" y="226"/>
                      <a:pt x="62" y="258"/>
                      <a:pt x="63" y="272"/>
                    </a:cubicBezTo>
                    <a:cubicBezTo>
                      <a:pt x="64" y="293"/>
                      <a:pt x="62" y="316"/>
                      <a:pt x="46" y="330"/>
                    </a:cubicBezTo>
                    <a:cubicBezTo>
                      <a:pt x="46" y="330"/>
                      <a:pt x="46" y="331"/>
                      <a:pt x="46" y="332"/>
                    </a:cubicBezTo>
                    <a:cubicBezTo>
                      <a:pt x="47" y="333"/>
                      <a:pt x="48" y="333"/>
                      <a:pt x="49" y="332"/>
                    </a:cubicBezTo>
                    <a:cubicBezTo>
                      <a:pt x="63" y="320"/>
                      <a:pt x="66" y="300"/>
                      <a:pt x="66" y="281"/>
                    </a:cubicBezTo>
                    <a:cubicBezTo>
                      <a:pt x="66" y="278"/>
                      <a:pt x="66" y="275"/>
                      <a:pt x="66" y="271"/>
                    </a:cubicBezTo>
                    <a:cubicBezTo>
                      <a:pt x="66" y="258"/>
                      <a:pt x="63" y="227"/>
                      <a:pt x="47" y="216"/>
                    </a:cubicBezTo>
                    <a:cubicBezTo>
                      <a:pt x="62" y="198"/>
                      <a:pt x="67" y="175"/>
                      <a:pt x="67" y="156"/>
                    </a:cubicBezTo>
                    <a:cubicBezTo>
                      <a:pt x="67" y="151"/>
                      <a:pt x="66" y="147"/>
                      <a:pt x="66" y="143"/>
                    </a:cubicBezTo>
                    <a:cubicBezTo>
                      <a:pt x="64" y="125"/>
                      <a:pt x="54" y="88"/>
                      <a:pt x="32" y="85"/>
                    </a:cubicBezTo>
                    <a:cubicBezTo>
                      <a:pt x="34" y="79"/>
                      <a:pt x="35" y="73"/>
                      <a:pt x="35" y="65"/>
                    </a:cubicBezTo>
                    <a:cubicBezTo>
                      <a:pt x="35" y="57"/>
                      <a:pt x="34" y="48"/>
                      <a:pt x="31" y="39"/>
                    </a:cubicBezTo>
                    <a:cubicBezTo>
                      <a:pt x="25" y="20"/>
                      <a:pt x="14" y="6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7" name="Freeform 31"/>
              <p:cNvSpPr>
                <a:spLocks/>
              </p:cNvSpPr>
              <p:nvPr/>
            </p:nvSpPr>
            <p:spPr bwMode="auto">
              <a:xfrm>
                <a:off x="1570" y="1765"/>
                <a:ext cx="415" cy="372"/>
              </a:xfrm>
              <a:custGeom>
                <a:avLst/>
                <a:gdLst>
                  <a:gd name="T0" fmla="*/ 40 w 99"/>
                  <a:gd name="T1" fmla="*/ 1 h 89"/>
                  <a:gd name="T2" fmla="*/ 6 w 99"/>
                  <a:gd name="T3" fmla="*/ 27 h 89"/>
                  <a:gd name="T4" fmla="*/ 6 w 99"/>
                  <a:gd name="T5" fmla="*/ 67 h 89"/>
                  <a:gd name="T6" fmla="*/ 69 w 99"/>
                  <a:gd name="T7" fmla="*/ 84 h 89"/>
                  <a:gd name="T8" fmla="*/ 95 w 99"/>
                  <a:gd name="T9" fmla="*/ 63 h 89"/>
                  <a:gd name="T10" fmla="*/ 95 w 99"/>
                  <a:gd name="T11" fmla="*/ 41 h 89"/>
                  <a:gd name="T12" fmla="*/ 66 w 99"/>
                  <a:gd name="T13" fmla="*/ 27 h 89"/>
                  <a:gd name="T14" fmla="*/ 44 w 99"/>
                  <a:gd name="T15" fmla="*/ 43 h 89"/>
                  <a:gd name="T16" fmla="*/ 48 w 99"/>
                  <a:gd name="T17" fmla="*/ 57 h 89"/>
                  <a:gd name="T18" fmla="*/ 54 w 99"/>
                  <a:gd name="T19" fmla="*/ 58 h 89"/>
                  <a:gd name="T20" fmla="*/ 58 w 99"/>
                  <a:gd name="T21" fmla="*/ 57 h 89"/>
                  <a:gd name="T22" fmla="*/ 59 w 99"/>
                  <a:gd name="T23" fmla="*/ 55 h 89"/>
                  <a:gd name="T24" fmla="*/ 57 w 99"/>
                  <a:gd name="T25" fmla="*/ 54 h 89"/>
                  <a:gd name="T26" fmla="*/ 53 w 99"/>
                  <a:gd name="T27" fmla="*/ 54 h 89"/>
                  <a:gd name="T28" fmla="*/ 52 w 99"/>
                  <a:gd name="T29" fmla="*/ 53 h 89"/>
                  <a:gd name="T30" fmla="*/ 50 w 99"/>
                  <a:gd name="T31" fmla="*/ 54 h 89"/>
                  <a:gd name="T32" fmla="*/ 47 w 99"/>
                  <a:gd name="T33" fmla="*/ 46 h 89"/>
                  <a:gd name="T34" fmla="*/ 47 w 99"/>
                  <a:gd name="T35" fmla="*/ 44 h 89"/>
                  <a:gd name="T36" fmla="*/ 66 w 99"/>
                  <a:gd name="T37" fmla="*/ 31 h 89"/>
                  <a:gd name="T38" fmla="*/ 92 w 99"/>
                  <a:gd name="T39" fmla="*/ 43 h 89"/>
                  <a:gd name="T40" fmla="*/ 92 w 99"/>
                  <a:gd name="T41" fmla="*/ 62 h 89"/>
                  <a:gd name="T42" fmla="*/ 67 w 99"/>
                  <a:gd name="T43" fmla="*/ 80 h 89"/>
                  <a:gd name="T44" fmla="*/ 9 w 99"/>
                  <a:gd name="T45" fmla="*/ 65 h 89"/>
                  <a:gd name="T46" fmla="*/ 10 w 99"/>
                  <a:gd name="T47" fmla="*/ 29 h 89"/>
                  <a:gd name="T48" fmla="*/ 41 w 99"/>
                  <a:gd name="T49" fmla="*/ 4 h 89"/>
                  <a:gd name="T50" fmla="*/ 42 w 99"/>
                  <a:gd name="T51" fmla="*/ 2 h 89"/>
                  <a:gd name="T52" fmla="*/ 40 w 99"/>
                  <a:gd name="T5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9" h="89">
                    <a:moveTo>
                      <a:pt x="40" y="1"/>
                    </a:moveTo>
                    <a:cubicBezTo>
                      <a:pt x="27" y="2"/>
                      <a:pt x="14" y="12"/>
                      <a:pt x="6" y="27"/>
                    </a:cubicBezTo>
                    <a:cubicBezTo>
                      <a:pt x="0" y="41"/>
                      <a:pt x="0" y="56"/>
                      <a:pt x="6" y="67"/>
                    </a:cubicBezTo>
                    <a:cubicBezTo>
                      <a:pt x="18" y="86"/>
                      <a:pt x="50" y="89"/>
                      <a:pt x="69" y="84"/>
                    </a:cubicBezTo>
                    <a:cubicBezTo>
                      <a:pt x="81" y="80"/>
                      <a:pt x="91" y="72"/>
                      <a:pt x="95" y="63"/>
                    </a:cubicBezTo>
                    <a:cubicBezTo>
                      <a:pt x="99" y="56"/>
                      <a:pt x="98" y="49"/>
                      <a:pt x="95" y="41"/>
                    </a:cubicBezTo>
                    <a:cubicBezTo>
                      <a:pt x="90" y="31"/>
                      <a:pt x="77" y="26"/>
                      <a:pt x="66" y="27"/>
                    </a:cubicBezTo>
                    <a:cubicBezTo>
                      <a:pt x="55" y="28"/>
                      <a:pt x="46" y="34"/>
                      <a:pt x="44" y="43"/>
                    </a:cubicBezTo>
                    <a:cubicBezTo>
                      <a:pt x="42" y="48"/>
                      <a:pt x="44" y="54"/>
                      <a:pt x="48" y="57"/>
                    </a:cubicBezTo>
                    <a:cubicBezTo>
                      <a:pt x="50" y="58"/>
                      <a:pt x="52" y="59"/>
                      <a:pt x="54" y="58"/>
                    </a:cubicBezTo>
                    <a:cubicBezTo>
                      <a:pt x="55" y="58"/>
                      <a:pt x="56" y="58"/>
                      <a:pt x="58" y="57"/>
                    </a:cubicBezTo>
                    <a:cubicBezTo>
                      <a:pt x="59" y="56"/>
                      <a:pt x="59" y="56"/>
                      <a:pt x="59" y="55"/>
                    </a:cubicBezTo>
                    <a:cubicBezTo>
                      <a:pt x="59" y="54"/>
                      <a:pt x="58" y="54"/>
                      <a:pt x="57" y="54"/>
                    </a:cubicBezTo>
                    <a:cubicBezTo>
                      <a:pt x="55" y="53"/>
                      <a:pt x="53" y="53"/>
                      <a:pt x="53" y="54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1" y="53"/>
                      <a:pt x="50" y="54"/>
                      <a:pt x="50" y="54"/>
                    </a:cubicBezTo>
                    <a:cubicBezTo>
                      <a:pt x="48" y="53"/>
                      <a:pt x="47" y="49"/>
                      <a:pt x="47" y="46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9" y="36"/>
                      <a:pt x="56" y="31"/>
                      <a:pt x="66" y="31"/>
                    </a:cubicBezTo>
                    <a:cubicBezTo>
                      <a:pt x="76" y="30"/>
                      <a:pt x="88" y="34"/>
                      <a:pt x="92" y="43"/>
                    </a:cubicBezTo>
                    <a:cubicBezTo>
                      <a:pt x="95" y="49"/>
                      <a:pt x="95" y="56"/>
                      <a:pt x="92" y="62"/>
                    </a:cubicBezTo>
                    <a:cubicBezTo>
                      <a:pt x="89" y="70"/>
                      <a:pt x="79" y="77"/>
                      <a:pt x="67" y="80"/>
                    </a:cubicBezTo>
                    <a:cubicBezTo>
                      <a:pt x="51" y="86"/>
                      <a:pt x="20" y="83"/>
                      <a:pt x="9" y="65"/>
                    </a:cubicBezTo>
                    <a:cubicBezTo>
                      <a:pt x="3" y="55"/>
                      <a:pt x="3" y="41"/>
                      <a:pt x="10" y="29"/>
                    </a:cubicBezTo>
                    <a:cubicBezTo>
                      <a:pt x="16" y="15"/>
                      <a:pt x="28" y="5"/>
                      <a:pt x="41" y="4"/>
                    </a:cubicBezTo>
                    <a:cubicBezTo>
                      <a:pt x="41" y="4"/>
                      <a:pt x="42" y="3"/>
                      <a:pt x="42" y="2"/>
                    </a:cubicBezTo>
                    <a:cubicBezTo>
                      <a:pt x="42" y="1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8" name="Freeform 32"/>
              <p:cNvSpPr>
                <a:spLocks/>
              </p:cNvSpPr>
              <p:nvPr/>
            </p:nvSpPr>
            <p:spPr bwMode="auto">
              <a:xfrm>
                <a:off x="1332" y="1945"/>
                <a:ext cx="883" cy="535"/>
              </a:xfrm>
              <a:custGeom>
                <a:avLst/>
                <a:gdLst>
                  <a:gd name="T0" fmla="*/ 58 w 211"/>
                  <a:gd name="T1" fmla="*/ 1 h 128"/>
                  <a:gd name="T2" fmla="*/ 42 w 211"/>
                  <a:gd name="T3" fmla="*/ 8 h 128"/>
                  <a:gd name="T4" fmla="*/ 15 w 211"/>
                  <a:gd name="T5" fmla="*/ 27 h 128"/>
                  <a:gd name="T6" fmla="*/ 8 w 211"/>
                  <a:gd name="T7" fmla="*/ 94 h 128"/>
                  <a:gd name="T8" fmla="*/ 64 w 211"/>
                  <a:gd name="T9" fmla="*/ 123 h 128"/>
                  <a:gd name="T10" fmla="*/ 67 w 211"/>
                  <a:gd name="T11" fmla="*/ 123 h 128"/>
                  <a:gd name="T12" fmla="*/ 157 w 211"/>
                  <a:gd name="T13" fmla="*/ 119 h 128"/>
                  <a:gd name="T14" fmla="*/ 202 w 211"/>
                  <a:gd name="T15" fmla="*/ 90 h 128"/>
                  <a:gd name="T16" fmla="*/ 206 w 211"/>
                  <a:gd name="T17" fmla="*/ 43 h 128"/>
                  <a:gd name="T18" fmla="*/ 175 w 211"/>
                  <a:gd name="T19" fmla="*/ 14 h 128"/>
                  <a:gd name="T20" fmla="*/ 154 w 211"/>
                  <a:gd name="T21" fmla="*/ 4 h 128"/>
                  <a:gd name="T22" fmla="*/ 152 w 211"/>
                  <a:gd name="T23" fmla="*/ 4 h 128"/>
                  <a:gd name="T24" fmla="*/ 152 w 211"/>
                  <a:gd name="T25" fmla="*/ 6 h 128"/>
                  <a:gd name="T26" fmla="*/ 174 w 211"/>
                  <a:gd name="T27" fmla="*/ 17 h 128"/>
                  <a:gd name="T28" fmla="*/ 203 w 211"/>
                  <a:gd name="T29" fmla="*/ 43 h 128"/>
                  <a:gd name="T30" fmla="*/ 199 w 211"/>
                  <a:gd name="T31" fmla="*/ 88 h 128"/>
                  <a:gd name="T32" fmla="*/ 156 w 211"/>
                  <a:gd name="T33" fmla="*/ 116 h 128"/>
                  <a:gd name="T34" fmla="*/ 67 w 211"/>
                  <a:gd name="T35" fmla="*/ 120 h 128"/>
                  <a:gd name="T36" fmla="*/ 64 w 211"/>
                  <a:gd name="T37" fmla="*/ 120 h 128"/>
                  <a:gd name="T38" fmla="*/ 12 w 211"/>
                  <a:gd name="T39" fmla="*/ 93 h 128"/>
                  <a:gd name="T40" fmla="*/ 18 w 211"/>
                  <a:gd name="T41" fmla="*/ 29 h 128"/>
                  <a:gd name="T42" fmla="*/ 44 w 211"/>
                  <a:gd name="T43" fmla="*/ 11 h 128"/>
                  <a:gd name="T44" fmla="*/ 59 w 211"/>
                  <a:gd name="T45" fmla="*/ 4 h 128"/>
                  <a:gd name="T46" fmla="*/ 60 w 211"/>
                  <a:gd name="T47" fmla="*/ 1 h 128"/>
                  <a:gd name="T48" fmla="*/ 58 w 211"/>
                  <a:gd name="T49" fmla="*/ 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1" h="128">
                    <a:moveTo>
                      <a:pt x="58" y="1"/>
                    </a:moveTo>
                    <a:cubicBezTo>
                      <a:pt x="53" y="4"/>
                      <a:pt x="47" y="6"/>
                      <a:pt x="42" y="8"/>
                    </a:cubicBezTo>
                    <a:cubicBezTo>
                      <a:pt x="32" y="12"/>
                      <a:pt x="22" y="16"/>
                      <a:pt x="15" y="27"/>
                    </a:cubicBezTo>
                    <a:cubicBezTo>
                      <a:pt x="3" y="47"/>
                      <a:pt x="0" y="73"/>
                      <a:pt x="8" y="94"/>
                    </a:cubicBezTo>
                    <a:cubicBezTo>
                      <a:pt x="18" y="119"/>
                      <a:pt x="41" y="121"/>
                      <a:pt x="64" y="123"/>
                    </a:cubicBezTo>
                    <a:cubicBezTo>
                      <a:pt x="67" y="123"/>
                      <a:pt x="67" y="123"/>
                      <a:pt x="67" y="123"/>
                    </a:cubicBezTo>
                    <a:cubicBezTo>
                      <a:pt x="95" y="126"/>
                      <a:pt x="128" y="128"/>
                      <a:pt x="157" y="119"/>
                    </a:cubicBezTo>
                    <a:cubicBezTo>
                      <a:pt x="181" y="112"/>
                      <a:pt x="196" y="102"/>
                      <a:pt x="202" y="90"/>
                    </a:cubicBezTo>
                    <a:cubicBezTo>
                      <a:pt x="211" y="73"/>
                      <a:pt x="209" y="53"/>
                      <a:pt x="206" y="43"/>
                    </a:cubicBezTo>
                    <a:cubicBezTo>
                      <a:pt x="202" y="23"/>
                      <a:pt x="189" y="19"/>
                      <a:pt x="175" y="14"/>
                    </a:cubicBezTo>
                    <a:cubicBezTo>
                      <a:pt x="168" y="12"/>
                      <a:pt x="160" y="9"/>
                      <a:pt x="154" y="4"/>
                    </a:cubicBezTo>
                    <a:cubicBezTo>
                      <a:pt x="154" y="3"/>
                      <a:pt x="152" y="3"/>
                      <a:pt x="152" y="4"/>
                    </a:cubicBezTo>
                    <a:cubicBezTo>
                      <a:pt x="151" y="5"/>
                      <a:pt x="151" y="6"/>
                      <a:pt x="152" y="6"/>
                    </a:cubicBezTo>
                    <a:cubicBezTo>
                      <a:pt x="158" y="12"/>
                      <a:pt x="167" y="15"/>
                      <a:pt x="174" y="17"/>
                    </a:cubicBezTo>
                    <a:cubicBezTo>
                      <a:pt x="187" y="22"/>
                      <a:pt x="199" y="26"/>
                      <a:pt x="203" y="43"/>
                    </a:cubicBezTo>
                    <a:cubicBezTo>
                      <a:pt x="205" y="53"/>
                      <a:pt x="207" y="73"/>
                      <a:pt x="199" y="88"/>
                    </a:cubicBezTo>
                    <a:cubicBezTo>
                      <a:pt x="193" y="100"/>
                      <a:pt x="179" y="109"/>
                      <a:pt x="156" y="116"/>
                    </a:cubicBezTo>
                    <a:cubicBezTo>
                      <a:pt x="128" y="124"/>
                      <a:pt x="95" y="122"/>
                      <a:pt x="67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43" y="118"/>
                      <a:pt x="20" y="116"/>
                      <a:pt x="12" y="93"/>
                    </a:cubicBezTo>
                    <a:cubicBezTo>
                      <a:pt x="4" y="73"/>
                      <a:pt x="6" y="48"/>
                      <a:pt x="18" y="29"/>
                    </a:cubicBezTo>
                    <a:cubicBezTo>
                      <a:pt x="24" y="19"/>
                      <a:pt x="34" y="15"/>
                      <a:pt x="44" y="11"/>
                    </a:cubicBezTo>
                    <a:cubicBezTo>
                      <a:pt x="49" y="9"/>
                      <a:pt x="54" y="7"/>
                      <a:pt x="59" y="4"/>
                    </a:cubicBezTo>
                    <a:cubicBezTo>
                      <a:pt x="60" y="3"/>
                      <a:pt x="60" y="2"/>
                      <a:pt x="60" y="1"/>
                    </a:cubicBezTo>
                    <a:cubicBezTo>
                      <a:pt x="59" y="0"/>
                      <a:pt x="58" y="0"/>
                      <a:pt x="58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9" name="Freeform 33"/>
              <p:cNvSpPr>
                <a:spLocks noEditPoints="1"/>
              </p:cNvSpPr>
              <p:nvPr/>
            </p:nvSpPr>
            <p:spPr bwMode="auto">
              <a:xfrm>
                <a:off x="1499" y="2145"/>
                <a:ext cx="92" cy="92"/>
              </a:xfrm>
              <a:custGeom>
                <a:avLst/>
                <a:gdLst>
                  <a:gd name="T0" fmla="*/ 1 w 22"/>
                  <a:gd name="T1" fmla="*/ 0 h 22"/>
                  <a:gd name="T2" fmla="*/ 0 w 22"/>
                  <a:gd name="T3" fmla="*/ 2 h 22"/>
                  <a:gd name="T4" fmla="*/ 0 w 22"/>
                  <a:gd name="T5" fmla="*/ 2 h 22"/>
                  <a:gd name="T6" fmla="*/ 2 w 22"/>
                  <a:gd name="T7" fmla="*/ 4 h 22"/>
                  <a:gd name="T8" fmla="*/ 16 w 22"/>
                  <a:gd name="T9" fmla="*/ 9 h 22"/>
                  <a:gd name="T10" fmla="*/ 15 w 22"/>
                  <a:gd name="T11" fmla="*/ 10 h 22"/>
                  <a:gd name="T12" fmla="*/ 15 w 22"/>
                  <a:gd name="T13" fmla="*/ 10 h 22"/>
                  <a:gd name="T14" fmla="*/ 4 w 22"/>
                  <a:gd name="T15" fmla="*/ 17 h 22"/>
                  <a:gd name="T16" fmla="*/ 3 w 22"/>
                  <a:gd name="T17" fmla="*/ 18 h 22"/>
                  <a:gd name="T18" fmla="*/ 2 w 22"/>
                  <a:gd name="T19" fmla="*/ 20 h 22"/>
                  <a:gd name="T20" fmla="*/ 2 w 22"/>
                  <a:gd name="T21" fmla="*/ 21 h 22"/>
                  <a:gd name="T22" fmla="*/ 5 w 22"/>
                  <a:gd name="T23" fmla="*/ 21 h 22"/>
                  <a:gd name="T24" fmla="*/ 6 w 22"/>
                  <a:gd name="T25" fmla="*/ 20 h 22"/>
                  <a:gd name="T26" fmla="*/ 19 w 22"/>
                  <a:gd name="T27" fmla="*/ 11 h 22"/>
                  <a:gd name="T28" fmla="*/ 19 w 22"/>
                  <a:gd name="T29" fmla="*/ 11 h 22"/>
                  <a:gd name="T30" fmla="*/ 20 w 22"/>
                  <a:gd name="T31" fmla="*/ 11 h 22"/>
                  <a:gd name="T32" fmla="*/ 22 w 22"/>
                  <a:gd name="T33" fmla="*/ 11 h 22"/>
                  <a:gd name="T34" fmla="*/ 22 w 22"/>
                  <a:gd name="T35" fmla="*/ 10 h 22"/>
                  <a:gd name="T36" fmla="*/ 21 w 22"/>
                  <a:gd name="T37" fmla="*/ 8 h 22"/>
                  <a:gd name="T38" fmla="*/ 21 w 22"/>
                  <a:gd name="T39" fmla="*/ 8 h 22"/>
                  <a:gd name="T40" fmla="*/ 20 w 22"/>
                  <a:gd name="T41" fmla="*/ 7 h 22"/>
                  <a:gd name="T42" fmla="*/ 1 w 22"/>
                  <a:gd name="T43" fmla="*/ 0 h 22"/>
                  <a:gd name="T44" fmla="*/ 21 w 22"/>
                  <a:gd name="T45" fmla="*/ 8 h 22"/>
                  <a:gd name="T46" fmla="*/ 21 w 22"/>
                  <a:gd name="T47" fmla="*/ 8 h 22"/>
                  <a:gd name="T48" fmla="*/ 21 w 22"/>
                  <a:gd name="T4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11" y="6"/>
                      <a:pt x="16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12"/>
                      <a:pt x="7" y="15"/>
                      <a:pt x="4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2"/>
                      <a:pt x="4" y="22"/>
                      <a:pt x="5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0" y="17"/>
                      <a:pt x="15" y="14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21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7"/>
                    </a:cubicBezTo>
                    <a:cubicBezTo>
                      <a:pt x="17" y="4"/>
                      <a:pt x="3" y="0"/>
                      <a:pt x="1" y="0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0" name="Freeform 34"/>
              <p:cNvSpPr>
                <a:spLocks/>
              </p:cNvSpPr>
              <p:nvPr/>
            </p:nvSpPr>
            <p:spPr bwMode="auto">
              <a:xfrm>
                <a:off x="1939" y="2141"/>
                <a:ext cx="100" cy="80"/>
              </a:xfrm>
              <a:custGeom>
                <a:avLst/>
                <a:gdLst>
                  <a:gd name="T0" fmla="*/ 22 w 24"/>
                  <a:gd name="T1" fmla="*/ 0 h 19"/>
                  <a:gd name="T2" fmla="*/ 21 w 24"/>
                  <a:gd name="T3" fmla="*/ 1 h 19"/>
                  <a:gd name="T4" fmla="*/ 3 w 24"/>
                  <a:gd name="T5" fmla="*/ 6 h 19"/>
                  <a:gd name="T6" fmla="*/ 2 w 24"/>
                  <a:gd name="T7" fmla="*/ 6 h 19"/>
                  <a:gd name="T8" fmla="*/ 2 w 24"/>
                  <a:gd name="T9" fmla="*/ 6 h 19"/>
                  <a:gd name="T10" fmla="*/ 2 w 24"/>
                  <a:gd name="T11" fmla="*/ 6 h 19"/>
                  <a:gd name="T12" fmla="*/ 2 w 24"/>
                  <a:gd name="T13" fmla="*/ 7 h 19"/>
                  <a:gd name="T14" fmla="*/ 1 w 24"/>
                  <a:gd name="T15" fmla="*/ 7 h 19"/>
                  <a:gd name="T16" fmla="*/ 0 w 24"/>
                  <a:gd name="T17" fmla="*/ 8 h 19"/>
                  <a:gd name="T18" fmla="*/ 1 w 24"/>
                  <a:gd name="T19" fmla="*/ 9 h 19"/>
                  <a:gd name="T20" fmla="*/ 1 w 24"/>
                  <a:gd name="T21" fmla="*/ 10 h 19"/>
                  <a:gd name="T22" fmla="*/ 4 w 24"/>
                  <a:gd name="T23" fmla="*/ 10 h 19"/>
                  <a:gd name="T24" fmla="*/ 21 w 24"/>
                  <a:gd name="T25" fmla="*/ 18 h 19"/>
                  <a:gd name="T26" fmla="*/ 24 w 24"/>
                  <a:gd name="T27" fmla="*/ 18 h 19"/>
                  <a:gd name="T28" fmla="*/ 24 w 24"/>
                  <a:gd name="T29" fmla="*/ 17 h 19"/>
                  <a:gd name="T30" fmla="*/ 23 w 24"/>
                  <a:gd name="T31" fmla="*/ 15 h 19"/>
                  <a:gd name="T32" fmla="*/ 8 w 24"/>
                  <a:gd name="T33" fmla="*/ 8 h 19"/>
                  <a:gd name="T34" fmla="*/ 22 w 24"/>
                  <a:gd name="T35" fmla="*/ 4 h 19"/>
                  <a:gd name="T36" fmla="*/ 23 w 24"/>
                  <a:gd name="T37" fmla="*/ 4 h 19"/>
                  <a:gd name="T38" fmla="*/ 24 w 24"/>
                  <a:gd name="T39" fmla="*/ 2 h 19"/>
                  <a:gd name="T40" fmla="*/ 24 w 24"/>
                  <a:gd name="T41" fmla="*/ 1 h 19"/>
                  <a:gd name="T42" fmla="*/ 22 w 24"/>
                  <a:gd name="T4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9">
                    <a:moveTo>
                      <a:pt x="22" y="0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15" y="2"/>
                      <a:pt x="8" y="4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1"/>
                      <a:pt x="3" y="11"/>
                      <a:pt x="4" y="10"/>
                    </a:cubicBezTo>
                    <a:cubicBezTo>
                      <a:pt x="10" y="12"/>
                      <a:pt x="17" y="16"/>
                      <a:pt x="21" y="18"/>
                    </a:cubicBezTo>
                    <a:cubicBezTo>
                      <a:pt x="22" y="19"/>
                      <a:pt x="23" y="19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5"/>
                    </a:cubicBezTo>
                    <a:cubicBezTo>
                      <a:pt x="19" y="13"/>
                      <a:pt x="13" y="10"/>
                      <a:pt x="8" y="8"/>
                    </a:cubicBezTo>
                    <a:cubicBezTo>
                      <a:pt x="12" y="6"/>
                      <a:pt x="17" y="5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4" y="1"/>
                    </a:cubicBezTo>
                    <a:cubicBezTo>
                      <a:pt x="23" y="1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1" name="Freeform 35"/>
              <p:cNvSpPr>
                <a:spLocks/>
              </p:cNvSpPr>
              <p:nvPr/>
            </p:nvSpPr>
            <p:spPr bwMode="auto">
              <a:xfrm>
                <a:off x="1700" y="2196"/>
                <a:ext cx="113" cy="158"/>
              </a:xfrm>
              <a:custGeom>
                <a:avLst/>
                <a:gdLst>
                  <a:gd name="T0" fmla="*/ 21 w 27"/>
                  <a:gd name="T1" fmla="*/ 0 h 38"/>
                  <a:gd name="T2" fmla="*/ 20 w 27"/>
                  <a:gd name="T3" fmla="*/ 2 h 38"/>
                  <a:gd name="T4" fmla="*/ 19 w 27"/>
                  <a:gd name="T5" fmla="*/ 31 h 38"/>
                  <a:gd name="T6" fmla="*/ 14 w 27"/>
                  <a:gd name="T7" fmla="*/ 34 h 38"/>
                  <a:gd name="T8" fmla="*/ 8 w 27"/>
                  <a:gd name="T9" fmla="*/ 31 h 38"/>
                  <a:gd name="T10" fmla="*/ 8 w 27"/>
                  <a:gd name="T11" fmla="*/ 4 h 38"/>
                  <a:gd name="T12" fmla="*/ 7 w 27"/>
                  <a:gd name="T13" fmla="*/ 1 h 38"/>
                  <a:gd name="T14" fmla="*/ 5 w 27"/>
                  <a:gd name="T15" fmla="*/ 2 h 38"/>
                  <a:gd name="T16" fmla="*/ 5 w 27"/>
                  <a:gd name="T17" fmla="*/ 33 h 38"/>
                  <a:gd name="T18" fmla="*/ 15 w 27"/>
                  <a:gd name="T19" fmla="*/ 37 h 38"/>
                  <a:gd name="T20" fmla="*/ 22 w 27"/>
                  <a:gd name="T21" fmla="*/ 33 h 38"/>
                  <a:gd name="T22" fmla="*/ 23 w 27"/>
                  <a:gd name="T23" fmla="*/ 1 h 38"/>
                  <a:gd name="T24" fmla="*/ 21 w 27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8">
                    <a:moveTo>
                      <a:pt x="21" y="0"/>
                    </a:moveTo>
                    <a:cubicBezTo>
                      <a:pt x="20" y="0"/>
                      <a:pt x="19" y="1"/>
                      <a:pt x="20" y="2"/>
                    </a:cubicBezTo>
                    <a:cubicBezTo>
                      <a:pt x="22" y="10"/>
                      <a:pt x="23" y="24"/>
                      <a:pt x="19" y="31"/>
                    </a:cubicBezTo>
                    <a:cubicBezTo>
                      <a:pt x="17" y="33"/>
                      <a:pt x="16" y="34"/>
                      <a:pt x="14" y="34"/>
                    </a:cubicBezTo>
                    <a:cubicBezTo>
                      <a:pt x="11" y="34"/>
                      <a:pt x="10" y="34"/>
                      <a:pt x="8" y="31"/>
                    </a:cubicBezTo>
                    <a:cubicBezTo>
                      <a:pt x="3" y="25"/>
                      <a:pt x="5" y="8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2" y="7"/>
                      <a:pt x="0" y="25"/>
                      <a:pt x="5" y="33"/>
                    </a:cubicBezTo>
                    <a:cubicBezTo>
                      <a:pt x="7" y="37"/>
                      <a:pt x="11" y="38"/>
                      <a:pt x="15" y="37"/>
                    </a:cubicBezTo>
                    <a:cubicBezTo>
                      <a:pt x="18" y="37"/>
                      <a:pt x="20" y="35"/>
                      <a:pt x="22" y="33"/>
                    </a:cubicBezTo>
                    <a:cubicBezTo>
                      <a:pt x="27" y="25"/>
                      <a:pt x="25" y="9"/>
                      <a:pt x="23" y="1"/>
                    </a:cubicBezTo>
                    <a:cubicBezTo>
                      <a:pt x="23" y="1"/>
                      <a:pt x="22" y="0"/>
                      <a:pt x="2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2" name="Freeform 36"/>
              <p:cNvSpPr>
                <a:spLocks/>
              </p:cNvSpPr>
              <p:nvPr/>
            </p:nvSpPr>
            <p:spPr bwMode="auto">
              <a:xfrm>
                <a:off x="1717" y="2279"/>
                <a:ext cx="79" cy="71"/>
              </a:xfrm>
              <a:custGeom>
                <a:avLst/>
                <a:gdLst>
                  <a:gd name="T0" fmla="*/ 1 w 19"/>
                  <a:gd name="T1" fmla="*/ 5 h 17"/>
                  <a:gd name="T2" fmla="*/ 1 w 19"/>
                  <a:gd name="T3" fmla="*/ 6 h 17"/>
                  <a:gd name="T4" fmla="*/ 1 w 19"/>
                  <a:gd name="T5" fmla="*/ 6 h 17"/>
                  <a:gd name="T6" fmla="*/ 1 w 19"/>
                  <a:gd name="T7" fmla="*/ 7 h 17"/>
                  <a:gd name="T8" fmla="*/ 1 w 19"/>
                  <a:gd name="T9" fmla="*/ 7 h 17"/>
                  <a:gd name="T10" fmla="*/ 0 w 19"/>
                  <a:gd name="T11" fmla="*/ 8 h 17"/>
                  <a:gd name="T12" fmla="*/ 0 w 19"/>
                  <a:gd name="T13" fmla="*/ 9 h 17"/>
                  <a:gd name="T14" fmla="*/ 0 w 19"/>
                  <a:gd name="T15" fmla="*/ 10 h 17"/>
                  <a:gd name="T16" fmla="*/ 3 w 19"/>
                  <a:gd name="T17" fmla="*/ 12 h 17"/>
                  <a:gd name="T18" fmla="*/ 2 w 19"/>
                  <a:gd name="T19" fmla="*/ 13 h 17"/>
                  <a:gd name="T20" fmla="*/ 3 w 19"/>
                  <a:gd name="T21" fmla="*/ 15 h 17"/>
                  <a:gd name="T22" fmla="*/ 5 w 19"/>
                  <a:gd name="T23" fmla="*/ 16 h 17"/>
                  <a:gd name="T24" fmla="*/ 19 w 19"/>
                  <a:gd name="T25" fmla="*/ 6 h 17"/>
                  <a:gd name="T26" fmla="*/ 19 w 19"/>
                  <a:gd name="T27" fmla="*/ 6 h 17"/>
                  <a:gd name="T28" fmla="*/ 19 w 19"/>
                  <a:gd name="T29" fmla="*/ 5 h 17"/>
                  <a:gd name="T30" fmla="*/ 19 w 19"/>
                  <a:gd name="T31" fmla="*/ 5 h 17"/>
                  <a:gd name="T32" fmla="*/ 19 w 19"/>
                  <a:gd name="T33" fmla="*/ 5 h 17"/>
                  <a:gd name="T34" fmla="*/ 19 w 19"/>
                  <a:gd name="T35" fmla="*/ 5 h 17"/>
                  <a:gd name="T36" fmla="*/ 18 w 19"/>
                  <a:gd name="T37" fmla="*/ 4 h 17"/>
                  <a:gd name="T38" fmla="*/ 18 w 19"/>
                  <a:gd name="T39" fmla="*/ 4 h 17"/>
                  <a:gd name="T40" fmla="*/ 18 w 19"/>
                  <a:gd name="T41" fmla="*/ 4 h 17"/>
                  <a:gd name="T42" fmla="*/ 18 w 19"/>
                  <a:gd name="T43" fmla="*/ 3 h 17"/>
                  <a:gd name="T44" fmla="*/ 18 w 19"/>
                  <a:gd name="T45" fmla="*/ 3 h 17"/>
                  <a:gd name="T46" fmla="*/ 18 w 19"/>
                  <a:gd name="T47" fmla="*/ 3 h 17"/>
                  <a:gd name="T48" fmla="*/ 1 w 19"/>
                  <a:gd name="T4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17">
                    <a:moveTo>
                      <a:pt x="1" y="5"/>
                    </a:move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7"/>
                      <a:pt x="5" y="16"/>
                    </a:cubicBezTo>
                    <a:cubicBezTo>
                      <a:pt x="9" y="15"/>
                      <a:pt x="17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2" y="0"/>
                      <a:pt x="6" y="0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3" name="Freeform 37"/>
              <p:cNvSpPr>
                <a:spLocks/>
              </p:cNvSpPr>
              <p:nvPr/>
            </p:nvSpPr>
            <p:spPr bwMode="auto">
              <a:xfrm>
                <a:off x="1608" y="2329"/>
                <a:ext cx="151" cy="92"/>
              </a:xfrm>
              <a:custGeom>
                <a:avLst/>
                <a:gdLst>
                  <a:gd name="T0" fmla="*/ 5 w 36"/>
                  <a:gd name="T1" fmla="*/ 0 h 22"/>
                  <a:gd name="T2" fmla="*/ 1 w 36"/>
                  <a:gd name="T3" fmla="*/ 11 h 22"/>
                  <a:gd name="T4" fmla="*/ 16 w 36"/>
                  <a:gd name="T5" fmla="*/ 21 h 22"/>
                  <a:gd name="T6" fmla="*/ 31 w 36"/>
                  <a:gd name="T7" fmla="*/ 17 h 22"/>
                  <a:gd name="T8" fmla="*/ 36 w 36"/>
                  <a:gd name="T9" fmla="*/ 3 h 22"/>
                  <a:gd name="T10" fmla="*/ 34 w 36"/>
                  <a:gd name="T11" fmla="*/ 1 h 22"/>
                  <a:gd name="T12" fmla="*/ 33 w 36"/>
                  <a:gd name="T13" fmla="*/ 3 h 22"/>
                  <a:gd name="T14" fmla="*/ 29 w 36"/>
                  <a:gd name="T15" fmla="*/ 15 h 22"/>
                  <a:gd name="T16" fmla="*/ 16 w 36"/>
                  <a:gd name="T17" fmla="*/ 18 h 22"/>
                  <a:gd name="T18" fmla="*/ 4 w 36"/>
                  <a:gd name="T19" fmla="*/ 10 h 22"/>
                  <a:gd name="T20" fmla="*/ 7 w 36"/>
                  <a:gd name="T21" fmla="*/ 3 h 22"/>
                  <a:gd name="T22" fmla="*/ 8 w 36"/>
                  <a:gd name="T23" fmla="*/ 1 h 22"/>
                  <a:gd name="T24" fmla="*/ 5 w 36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2">
                    <a:moveTo>
                      <a:pt x="5" y="0"/>
                    </a:moveTo>
                    <a:cubicBezTo>
                      <a:pt x="0" y="5"/>
                      <a:pt x="0" y="9"/>
                      <a:pt x="1" y="11"/>
                    </a:cubicBezTo>
                    <a:cubicBezTo>
                      <a:pt x="2" y="17"/>
                      <a:pt x="10" y="21"/>
                      <a:pt x="16" y="21"/>
                    </a:cubicBezTo>
                    <a:cubicBezTo>
                      <a:pt x="23" y="22"/>
                      <a:pt x="28" y="20"/>
                      <a:pt x="31" y="17"/>
                    </a:cubicBezTo>
                    <a:cubicBezTo>
                      <a:pt x="35" y="14"/>
                      <a:pt x="36" y="10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3" y="9"/>
                      <a:pt x="31" y="13"/>
                      <a:pt x="29" y="15"/>
                    </a:cubicBezTo>
                    <a:cubicBezTo>
                      <a:pt x="27" y="17"/>
                      <a:pt x="22" y="18"/>
                      <a:pt x="16" y="18"/>
                    </a:cubicBezTo>
                    <a:cubicBezTo>
                      <a:pt x="11" y="18"/>
                      <a:pt x="5" y="14"/>
                      <a:pt x="4" y="10"/>
                    </a:cubicBezTo>
                    <a:cubicBezTo>
                      <a:pt x="3" y="8"/>
                      <a:pt x="4" y="6"/>
                      <a:pt x="7" y="3"/>
                    </a:cubicBezTo>
                    <a:cubicBezTo>
                      <a:pt x="8" y="3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4" name="Freeform 38"/>
              <p:cNvSpPr>
                <a:spLocks/>
              </p:cNvSpPr>
              <p:nvPr/>
            </p:nvSpPr>
            <p:spPr bwMode="auto">
              <a:xfrm>
                <a:off x="1763" y="2308"/>
                <a:ext cx="159" cy="117"/>
              </a:xfrm>
              <a:custGeom>
                <a:avLst/>
                <a:gdLst>
                  <a:gd name="T0" fmla="*/ 31 w 38"/>
                  <a:gd name="T1" fmla="*/ 1 h 28"/>
                  <a:gd name="T2" fmla="*/ 31 w 38"/>
                  <a:gd name="T3" fmla="*/ 3 h 28"/>
                  <a:gd name="T4" fmla="*/ 33 w 38"/>
                  <a:gd name="T5" fmla="*/ 11 h 28"/>
                  <a:gd name="T6" fmla="*/ 11 w 38"/>
                  <a:gd name="T7" fmla="*/ 22 h 28"/>
                  <a:gd name="T8" fmla="*/ 4 w 38"/>
                  <a:gd name="T9" fmla="*/ 8 h 28"/>
                  <a:gd name="T10" fmla="*/ 2 w 38"/>
                  <a:gd name="T11" fmla="*/ 6 h 28"/>
                  <a:gd name="T12" fmla="*/ 1 w 38"/>
                  <a:gd name="T13" fmla="*/ 8 h 28"/>
                  <a:gd name="T14" fmla="*/ 10 w 38"/>
                  <a:gd name="T15" fmla="*/ 25 h 28"/>
                  <a:gd name="T16" fmla="*/ 36 w 38"/>
                  <a:gd name="T17" fmla="*/ 12 h 28"/>
                  <a:gd name="T18" fmla="*/ 33 w 38"/>
                  <a:gd name="T19" fmla="*/ 0 h 28"/>
                  <a:gd name="T20" fmla="*/ 31 w 38"/>
                  <a:gd name="T2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31" y="1"/>
                    </a:moveTo>
                    <a:cubicBezTo>
                      <a:pt x="30" y="1"/>
                      <a:pt x="30" y="3"/>
                      <a:pt x="31" y="3"/>
                    </a:cubicBezTo>
                    <a:cubicBezTo>
                      <a:pt x="34" y="5"/>
                      <a:pt x="34" y="8"/>
                      <a:pt x="33" y="11"/>
                    </a:cubicBezTo>
                    <a:cubicBezTo>
                      <a:pt x="30" y="17"/>
                      <a:pt x="19" y="24"/>
                      <a:pt x="11" y="22"/>
                    </a:cubicBezTo>
                    <a:cubicBezTo>
                      <a:pt x="5" y="20"/>
                      <a:pt x="4" y="13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0" y="21"/>
                      <a:pt x="7" y="24"/>
                      <a:pt x="10" y="25"/>
                    </a:cubicBezTo>
                    <a:cubicBezTo>
                      <a:pt x="20" y="28"/>
                      <a:pt x="32" y="20"/>
                      <a:pt x="36" y="12"/>
                    </a:cubicBezTo>
                    <a:cubicBezTo>
                      <a:pt x="38" y="8"/>
                      <a:pt x="37" y="3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5" name="Freeform 39"/>
              <p:cNvSpPr>
                <a:spLocks noEditPoints="1"/>
              </p:cNvSpPr>
              <p:nvPr/>
            </p:nvSpPr>
            <p:spPr bwMode="auto">
              <a:xfrm>
                <a:off x="1616" y="2446"/>
                <a:ext cx="210" cy="197"/>
              </a:xfrm>
              <a:custGeom>
                <a:avLst/>
                <a:gdLst>
                  <a:gd name="T0" fmla="*/ 0 w 50"/>
                  <a:gd name="T1" fmla="*/ 23 h 47"/>
                  <a:gd name="T2" fmla="*/ 0 w 50"/>
                  <a:gd name="T3" fmla="*/ 24 h 47"/>
                  <a:gd name="T4" fmla="*/ 2 w 50"/>
                  <a:gd name="T5" fmla="*/ 25 h 47"/>
                  <a:gd name="T6" fmla="*/ 41 w 50"/>
                  <a:gd name="T7" fmla="*/ 47 h 47"/>
                  <a:gd name="T8" fmla="*/ 43 w 50"/>
                  <a:gd name="T9" fmla="*/ 47 h 47"/>
                  <a:gd name="T10" fmla="*/ 44 w 50"/>
                  <a:gd name="T11" fmla="*/ 46 h 47"/>
                  <a:gd name="T12" fmla="*/ 47 w 50"/>
                  <a:gd name="T13" fmla="*/ 36 h 47"/>
                  <a:gd name="T14" fmla="*/ 50 w 50"/>
                  <a:gd name="T15" fmla="*/ 22 h 47"/>
                  <a:gd name="T16" fmla="*/ 45 w 50"/>
                  <a:gd name="T17" fmla="*/ 7 h 47"/>
                  <a:gd name="T18" fmla="*/ 44 w 50"/>
                  <a:gd name="T19" fmla="*/ 6 h 47"/>
                  <a:gd name="T20" fmla="*/ 35 w 50"/>
                  <a:gd name="T21" fmla="*/ 2 h 47"/>
                  <a:gd name="T22" fmla="*/ 0 w 50"/>
                  <a:gd name="T23" fmla="*/ 23 h 47"/>
                  <a:gd name="T24" fmla="*/ 34 w 50"/>
                  <a:gd name="T25" fmla="*/ 5 h 47"/>
                  <a:gd name="T26" fmla="*/ 44 w 50"/>
                  <a:gd name="T27" fmla="*/ 14 h 47"/>
                  <a:gd name="T28" fmla="*/ 45 w 50"/>
                  <a:gd name="T29" fmla="*/ 15 h 47"/>
                  <a:gd name="T30" fmla="*/ 47 w 50"/>
                  <a:gd name="T31" fmla="*/ 22 h 47"/>
                  <a:gd name="T32" fmla="*/ 44 w 50"/>
                  <a:gd name="T33" fmla="*/ 35 h 47"/>
                  <a:gd name="T34" fmla="*/ 42 w 50"/>
                  <a:gd name="T35" fmla="*/ 42 h 47"/>
                  <a:gd name="T36" fmla="*/ 5 w 50"/>
                  <a:gd name="T37" fmla="*/ 23 h 47"/>
                  <a:gd name="T38" fmla="*/ 34 w 50"/>
                  <a:gd name="T39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47">
                    <a:moveTo>
                      <a:pt x="0" y="23"/>
                    </a:moveTo>
                    <a:cubicBezTo>
                      <a:pt x="0" y="23"/>
                      <a:pt x="0" y="24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17" y="28"/>
                      <a:pt x="32" y="38"/>
                      <a:pt x="41" y="47"/>
                    </a:cubicBezTo>
                    <a:cubicBezTo>
                      <a:pt x="42" y="47"/>
                      <a:pt x="43" y="47"/>
                      <a:pt x="43" y="47"/>
                    </a:cubicBezTo>
                    <a:cubicBezTo>
                      <a:pt x="44" y="47"/>
                      <a:pt x="44" y="46"/>
                      <a:pt x="44" y="4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9" y="31"/>
                      <a:pt x="50" y="27"/>
                      <a:pt x="50" y="22"/>
                    </a:cubicBezTo>
                    <a:cubicBezTo>
                      <a:pt x="50" y="17"/>
                      <a:pt x="49" y="13"/>
                      <a:pt x="45" y="7"/>
                    </a:cubicBezTo>
                    <a:cubicBezTo>
                      <a:pt x="45" y="7"/>
                      <a:pt x="44" y="7"/>
                      <a:pt x="44" y="6"/>
                    </a:cubicBezTo>
                    <a:cubicBezTo>
                      <a:pt x="41" y="3"/>
                      <a:pt x="37" y="2"/>
                      <a:pt x="35" y="2"/>
                    </a:cubicBezTo>
                    <a:cubicBezTo>
                      <a:pt x="22" y="0"/>
                      <a:pt x="6" y="13"/>
                      <a:pt x="0" y="23"/>
                    </a:cubicBezTo>
                    <a:close/>
                    <a:moveTo>
                      <a:pt x="34" y="5"/>
                    </a:moveTo>
                    <a:cubicBezTo>
                      <a:pt x="39" y="5"/>
                      <a:pt x="42" y="8"/>
                      <a:pt x="44" y="14"/>
                    </a:cubicBezTo>
                    <a:cubicBezTo>
                      <a:pt x="44" y="14"/>
                      <a:pt x="45" y="15"/>
                      <a:pt x="45" y="15"/>
                    </a:cubicBezTo>
                    <a:cubicBezTo>
                      <a:pt x="46" y="17"/>
                      <a:pt x="47" y="20"/>
                      <a:pt x="47" y="22"/>
                    </a:cubicBezTo>
                    <a:cubicBezTo>
                      <a:pt x="47" y="26"/>
                      <a:pt x="45" y="30"/>
                      <a:pt x="44" y="35"/>
                    </a:cubicBezTo>
                    <a:cubicBezTo>
                      <a:pt x="44" y="35"/>
                      <a:pt x="43" y="39"/>
                      <a:pt x="42" y="42"/>
                    </a:cubicBezTo>
                    <a:cubicBezTo>
                      <a:pt x="33" y="34"/>
                      <a:pt x="19" y="26"/>
                      <a:pt x="5" y="23"/>
                    </a:cubicBezTo>
                    <a:cubicBezTo>
                      <a:pt x="10" y="14"/>
                      <a:pt x="24" y="4"/>
                      <a:pt x="3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6" name="Freeform 40"/>
              <p:cNvSpPr>
                <a:spLocks/>
              </p:cNvSpPr>
              <p:nvPr/>
            </p:nvSpPr>
            <p:spPr bwMode="auto">
              <a:xfrm>
                <a:off x="1583" y="2530"/>
                <a:ext cx="234" cy="146"/>
              </a:xfrm>
              <a:custGeom>
                <a:avLst/>
                <a:gdLst>
                  <a:gd name="T0" fmla="*/ 2 w 56"/>
                  <a:gd name="T1" fmla="*/ 3 h 35"/>
                  <a:gd name="T2" fmla="*/ 3 w 56"/>
                  <a:gd name="T3" fmla="*/ 11 h 35"/>
                  <a:gd name="T4" fmla="*/ 15 w 56"/>
                  <a:gd name="T5" fmla="*/ 15 h 35"/>
                  <a:gd name="T6" fmla="*/ 22 w 56"/>
                  <a:gd name="T7" fmla="*/ 17 h 35"/>
                  <a:gd name="T8" fmla="*/ 33 w 56"/>
                  <a:gd name="T9" fmla="*/ 24 h 35"/>
                  <a:gd name="T10" fmla="*/ 54 w 56"/>
                  <a:gd name="T11" fmla="*/ 35 h 35"/>
                  <a:gd name="T12" fmla="*/ 55 w 56"/>
                  <a:gd name="T13" fmla="*/ 33 h 35"/>
                  <a:gd name="T14" fmla="*/ 51 w 56"/>
                  <a:gd name="T15" fmla="*/ 22 h 35"/>
                  <a:gd name="T16" fmla="*/ 48 w 56"/>
                  <a:gd name="T17" fmla="*/ 23 h 35"/>
                  <a:gd name="T18" fmla="*/ 48 w 56"/>
                  <a:gd name="T19" fmla="*/ 24 h 35"/>
                  <a:gd name="T20" fmla="*/ 48 w 56"/>
                  <a:gd name="T21" fmla="*/ 25 h 35"/>
                  <a:gd name="T22" fmla="*/ 52 w 56"/>
                  <a:gd name="T23" fmla="*/ 31 h 35"/>
                  <a:gd name="T24" fmla="*/ 35 w 56"/>
                  <a:gd name="T25" fmla="*/ 21 h 35"/>
                  <a:gd name="T26" fmla="*/ 23 w 56"/>
                  <a:gd name="T27" fmla="*/ 13 h 35"/>
                  <a:gd name="T28" fmla="*/ 15 w 56"/>
                  <a:gd name="T29" fmla="*/ 11 h 35"/>
                  <a:gd name="T30" fmla="*/ 6 w 56"/>
                  <a:gd name="T31" fmla="*/ 9 h 35"/>
                  <a:gd name="T32" fmla="*/ 4 w 56"/>
                  <a:gd name="T33" fmla="*/ 6 h 35"/>
                  <a:gd name="T34" fmla="*/ 4 w 56"/>
                  <a:gd name="T35" fmla="*/ 5 h 35"/>
                  <a:gd name="T36" fmla="*/ 12 w 56"/>
                  <a:gd name="T37" fmla="*/ 5 h 35"/>
                  <a:gd name="T38" fmla="*/ 14 w 56"/>
                  <a:gd name="T39" fmla="*/ 5 h 35"/>
                  <a:gd name="T40" fmla="*/ 14 w 56"/>
                  <a:gd name="T41" fmla="*/ 2 h 35"/>
                  <a:gd name="T42" fmla="*/ 2 w 56"/>
                  <a:gd name="T4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35">
                    <a:moveTo>
                      <a:pt x="2" y="3"/>
                    </a:moveTo>
                    <a:cubicBezTo>
                      <a:pt x="1" y="4"/>
                      <a:pt x="0" y="7"/>
                      <a:pt x="3" y="11"/>
                    </a:cubicBezTo>
                    <a:cubicBezTo>
                      <a:pt x="5" y="13"/>
                      <a:pt x="10" y="14"/>
                      <a:pt x="15" y="15"/>
                    </a:cubicBezTo>
                    <a:cubicBezTo>
                      <a:pt x="17" y="15"/>
                      <a:pt x="20" y="16"/>
                      <a:pt x="22" y="17"/>
                    </a:cubicBezTo>
                    <a:cubicBezTo>
                      <a:pt x="25" y="18"/>
                      <a:pt x="29" y="21"/>
                      <a:pt x="33" y="24"/>
                    </a:cubicBezTo>
                    <a:cubicBezTo>
                      <a:pt x="39" y="30"/>
                      <a:pt x="47" y="35"/>
                      <a:pt x="54" y="35"/>
                    </a:cubicBezTo>
                    <a:cubicBezTo>
                      <a:pt x="55" y="35"/>
                      <a:pt x="55" y="34"/>
                      <a:pt x="55" y="33"/>
                    </a:cubicBezTo>
                    <a:cubicBezTo>
                      <a:pt x="56" y="29"/>
                      <a:pt x="54" y="25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50" y="27"/>
                      <a:pt x="51" y="29"/>
                      <a:pt x="52" y="31"/>
                    </a:cubicBezTo>
                    <a:cubicBezTo>
                      <a:pt x="46" y="30"/>
                      <a:pt x="40" y="26"/>
                      <a:pt x="35" y="21"/>
                    </a:cubicBezTo>
                    <a:cubicBezTo>
                      <a:pt x="31" y="18"/>
                      <a:pt x="27" y="15"/>
                      <a:pt x="23" y="13"/>
                    </a:cubicBezTo>
                    <a:cubicBezTo>
                      <a:pt x="21" y="12"/>
                      <a:pt x="18" y="12"/>
                      <a:pt x="15" y="11"/>
                    </a:cubicBezTo>
                    <a:cubicBezTo>
                      <a:pt x="12" y="11"/>
                      <a:pt x="7" y="10"/>
                      <a:pt x="6" y="9"/>
                    </a:cubicBezTo>
                    <a:cubicBezTo>
                      <a:pt x="5" y="8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4"/>
                      <a:pt x="15" y="3"/>
                      <a:pt x="14" y="2"/>
                    </a:cubicBezTo>
                    <a:cubicBezTo>
                      <a:pt x="10" y="0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7" name="Freeform 41"/>
              <p:cNvSpPr>
                <a:spLocks/>
              </p:cNvSpPr>
              <p:nvPr/>
            </p:nvSpPr>
            <p:spPr bwMode="auto">
              <a:xfrm>
                <a:off x="1633" y="2580"/>
                <a:ext cx="92" cy="84"/>
              </a:xfrm>
              <a:custGeom>
                <a:avLst/>
                <a:gdLst>
                  <a:gd name="T0" fmla="*/ 9 w 22"/>
                  <a:gd name="T1" fmla="*/ 1 h 20"/>
                  <a:gd name="T2" fmla="*/ 1 w 22"/>
                  <a:gd name="T3" fmla="*/ 8 h 20"/>
                  <a:gd name="T4" fmla="*/ 10 w 22"/>
                  <a:gd name="T5" fmla="*/ 19 h 20"/>
                  <a:gd name="T6" fmla="*/ 21 w 22"/>
                  <a:gd name="T7" fmla="*/ 12 h 20"/>
                  <a:gd name="T8" fmla="*/ 20 w 22"/>
                  <a:gd name="T9" fmla="*/ 10 h 20"/>
                  <a:gd name="T10" fmla="*/ 18 w 22"/>
                  <a:gd name="T11" fmla="*/ 11 h 20"/>
                  <a:gd name="T12" fmla="*/ 11 w 22"/>
                  <a:gd name="T13" fmla="*/ 15 h 20"/>
                  <a:gd name="T14" fmla="*/ 4 w 22"/>
                  <a:gd name="T15" fmla="*/ 8 h 20"/>
                  <a:gd name="T16" fmla="*/ 10 w 22"/>
                  <a:gd name="T17" fmla="*/ 4 h 20"/>
                  <a:gd name="T18" fmla="*/ 11 w 22"/>
                  <a:gd name="T19" fmla="*/ 2 h 20"/>
                  <a:gd name="T20" fmla="*/ 9 w 22"/>
                  <a:gd name="T2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2" y="2"/>
                      <a:pt x="1" y="6"/>
                      <a:pt x="1" y="8"/>
                    </a:cubicBezTo>
                    <a:cubicBezTo>
                      <a:pt x="0" y="12"/>
                      <a:pt x="5" y="18"/>
                      <a:pt x="10" y="19"/>
                    </a:cubicBezTo>
                    <a:cubicBezTo>
                      <a:pt x="15" y="20"/>
                      <a:pt x="19" y="17"/>
                      <a:pt x="21" y="12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20" y="10"/>
                      <a:pt x="19" y="10"/>
                      <a:pt x="18" y="11"/>
                    </a:cubicBezTo>
                    <a:cubicBezTo>
                      <a:pt x="17" y="15"/>
                      <a:pt x="14" y="16"/>
                      <a:pt x="11" y="15"/>
                    </a:cubicBezTo>
                    <a:cubicBezTo>
                      <a:pt x="8" y="15"/>
                      <a:pt x="4" y="11"/>
                      <a:pt x="4" y="8"/>
                    </a:cubicBezTo>
                    <a:cubicBezTo>
                      <a:pt x="4" y="5"/>
                      <a:pt x="7" y="4"/>
                      <a:pt x="10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8" name="Freeform 42"/>
              <p:cNvSpPr>
                <a:spLocks/>
              </p:cNvSpPr>
              <p:nvPr/>
            </p:nvSpPr>
            <p:spPr bwMode="auto">
              <a:xfrm>
                <a:off x="1528" y="2442"/>
                <a:ext cx="155" cy="59"/>
              </a:xfrm>
              <a:custGeom>
                <a:avLst/>
                <a:gdLst>
                  <a:gd name="T0" fmla="*/ 1 w 37"/>
                  <a:gd name="T1" fmla="*/ 1 h 14"/>
                  <a:gd name="T2" fmla="*/ 1 w 37"/>
                  <a:gd name="T3" fmla="*/ 3 h 14"/>
                  <a:gd name="T4" fmla="*/ 21 w 37"/>
                  <a:gd name="T5" fmla="*/ 10 h 14"/>
                  <a:gd name="T6" fmla="*/ 35 w 37"/>
                  <a:gd name="T7" fmla="*/ 14 h 14"/>
                  <a:gd name="T8" fmla="*/ 37 w 37"/>
                  <a:gd name="T9" fmla="*/ 13 h 14"/>
                  <a:gd name="T10" fmla="*/ 36 w 37"/>
                  <a:gd name="T11" fmla="*/ 11 h 14"/>
                  <a:gd name="T12" fmla="*/ 22 w 37"/>
                  <a:gd name="T13" fmla="*/ 7 h 14"/>
                  <a:gd name="T14" fmla="*/ 3 w 37"/>
                  <a:gd name="T15" fmla="*/ 1 h 14"/>
                  <a:gd name="T16" fmla="*/ 1 w 37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4">
                    <a:moveTo>
                      <a:pt x="1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7"/>
                      <a:pt x="13" y="9"/>
                      <a:pt x="21" y="10"/>
                    </a:cubicBezTo>
                    <a:cubicBezTo>
                      <a:pt x="26" y="11"/>
                      <a:pt x="31" y="12"/>
                      <a:pt x="35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2"/>
                      <a:pt x="37" y="11"/>
                      <a:pt x="36" y="11"/>
                    </a:cubicBezTo>
                    <a:cubicBezTo>
                      <a:pt x="32" y="9"/>
                      <a:pt x="27" y="8"/>
                      <a:pt x="22" y="7"/>
                    </a:cubicBezTo>
                    <a:cubicBezTo>
                      <a:pt x="15" y="5"/>
                      <a:pt x="6" y="4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9" name="Freeform 43"/>
              <p:cNvSpPr>
                <a:spLocks/>
              </p:cNvSpPr>
              <p:nvPr/>
            </p:nvSpPr>
            <p:spPr bwMode="auto">
              <a:xfrm>
                <a:off x="1796" y="2413"/>
                <a:ext cx="235" cy="92"/>
              </a:xfrm>
              <a:custGeom>
                <a:avLst/>
                <a:gdLst>
                  <a:gd name="T0" fmla="*/ 53 w 56"/>
                  <a:gd name="T1" fmla="*/ 0 h 22"/>
                  <a:gd name="T2" fmla="*/ 2 w 56"/>
                  <a:gd name="T3" fmla="*/ 18 h 22"/>
                  <a:gd name="T4" fmla="*/ 0 w 56"/>
                  <a:gd name="T5" fmla="*/ 19 h 22"/>
                  <a:gd name="T6" fmla="*/ 2 w 56"/>
                  <a:gd name="T7" fmla="*/ 21 h 22"/>
                  <a:gd name="T8" fmla="*/ 55 w 56"/>
                  <a:gd name="T9" fmla="*/ 3 h 22"/>
                  <a:gd name="T10" fmla="*/ 55 w 56"/>
                  <a:gd name="T11" fmla="*/ 1 h 22"/>
                  <a:gd name="T12" fmla="*/ 53 w 56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2">
                    <a:moveTo>
                      <a:pt x="53" y="0"/>
                    </a:moveTo>
                    <a:cubicBezTo>
                      <a:pt x="32" y="12"/>
                      <a:pt x="16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16" y="22"/>
                      <a:pt x="34" y="16"/>
                      <a:pt x="55" y="3"/>
                    </a:cubicBezTo>
                    <a:cubicBezTo>
                      <a:pt x="56" y="2"/>
                      <a:pt x="56" y="1"/>
                      <a:pt x="55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0" name="Freeform 44"/>
              <p:cNvSpPr>
                <a:spLocks/>
              </p:cNvSpPr>
              <p:nvPr/>
            </p:nvSpPr>
            <p:spPr bwMode="auto">
              <a:xfrm>
                <a:off x="1411" y="2275"/>
                <a:ext cx="176" cy="92"/>
              </a:xfrm>
              <a:custGeom>
                <a:avLst/>
                <a:gdLst>
                  <a:gd name="T0" fmla="*/ 29 w 42"/>
                  <a:gd name="T1" fmla="*/ 3 h 22"/>
                  <a:gd name="T2" fmla="*/ 3 w 42"/>
                  <a:gd name="T3" fmla="*/ 12 h 22"/>
                  <a:gd name="T4" fmla="*/ 40 w 42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2">
                    <a:moveTo>
                      <a:pt x="29" y="3"/>
                    </a:moveTo>
                    <a:cubicBezTo>
                      <a:pt x="24" y="0"/>
                      <a:pt x="0" y="5"/>
                      <a:pt x="3" y="12"/>
                    </a:cubicBezTo>
                    <a:cubicBezTo>
                      <a:pt x="6" y="22"/>
                      <a:pt x="42" y="18"/>
                      <a:pt x="40" y="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1" name="Freeform 45"/>
              <p:cNvSpPr>
                <a:spLocks/>
              </p:cNvSpPr>
              <p:nvPr/>
            </p:nvSpPr>
            <p:spPr bwMode="auto">
              <a:xfrm>
                <a:off x="1943" y="2258"/>
                <a:ext cx="230" cy="84"/>
              </a:xfrm>
              <a:custGeom>
                <a:avLst/>
                <a:gdLst>
                  <a:gd name="T0" fmla="*/ 40 w 55"/>
                  <a:gd name="T1" fmla="*/ 4 h 20"/>
                  <a:gd name="T2" fmla="*/ 15 w 55"/>
                  <a:gd name="T3" fmla="*/ 16 h 20"/>
                  <a:gd name="T4" fmla="*/ 48 w 55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0">
                    <a:moveTo>
                      <a:pt x="40" y="4"/>
                    </a:moveTo>
                    <a:cubicBezTo>
                      <a:pt x="34" y="0"/>
                      <a:pt x="0" y="8"/>
                      <a:pt x="15" y="16"/>
                    </a:cubicBezTo>
                    <a:cubicBezTo>
                      <a:pt x="20" y="20"/>
                      <a:pt x="55" y="14"/>
                      <a:pt x="48" y="7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2" name="Freeform 46"/>
              <p:cNvSpPr>
                <a:spLocks/>
              </p:cNvSpPr>
              <p:nvPr/>
            </p:nvSpPr>
            <p:spPr bwMode="auto">
              <a:xfrm>
                <a:off x="1462" y="2304"/>
                <a:ext cx="66" cy="34"/>
              </a:xfrm>
              <a:custGeom>
                <a:avLst/>
                <a:gdLst>
                  <a:gd name="T0" fmla="*/ 15 w 16"/>
                  <a:gd name="T1" fmla="*/ 2 h 8"/>
                  <a:gd name="T2" fmla="*/ 2 w 16"/>
                  <a:gd name="T3" fmla="*/ 3 h 8"/>
                  <a:gd name="T4" fmla="*/ 16 w 16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5" y="2"/>
                    </a:moveTo>
                    <a:cubicBezTo>
                      <a:pt x="13" y="1"/>
                      <a:pt x="3" y="0"/>
                      <a:pt x="2" y="3"/>
                    </a:cubicBezTo>
                    <a:cubicBezTo>
                      <a:pt x="0" y="8"/>
                      <a:pt x="14" y="4"/>
                      <a:pt x="16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3" name="Freeform 47"/>
              <p:cNvSpPr>
                <a:spLocks/>
              </p:cNvSpPr>
              <p:nvPr/>
            </p:nvSpPr>
            <p:spPr bwMode="auto">
              <a:xfrm>
                <a:off x="2035" y="2288"/>
                <a:ext cx="63" cy="33"/>
              </a:xfrm>
              <a:custGeom>
                <a:avLst/>
                <a:gdLst>
                  <a:gd name="T0" fmla="*/ 14 w 15"/>
                  <a:gd name="T1" fmla="*/ 2 h 8"/>
                  <a:gd name="T2" fmla="*/ 1 w 15"/>
                  <a:gd name="T3" fmla="*/ 3 h 8"/>
                  <a:gd name="T4" fmla="*/ 15 w 15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4" y="2"/>
                    </a:moveTo>
                    <a:cubicBezTo>
                      <a:pt x="12" y="1"/>
                      <a:pt x="2" y="0"/>
                      <a:pt x="1" y="3"/>
                    </a:cubicBezTo>
                    <a:cubicBezTo>
                      <a:pt x="0" y="8"/>
                      <a:pt x="13" y="4"/>
                      <a:pt x="15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4" name="Freeform 48"/>
              <p:cNvSpPr>
                <a:spLocks/>
              </p:cNvSpPr>
              <p:nvPr/>
            </p:nvSpPr>
            <p:spPr bwMode="auto">
              <a:xfrm>
                <a:off x="1127" y="2325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5" name="Freeform 49"/>
              <p:cNvSpPr>
                <a:spLocks/>
              </p:cNvSpPr>
              <p:nvPr/>
            </p:nvSpPr>
            <p:spPr bwMode="auto">
              <a:xfrm>
                <a:off x="1127" y="2321"/>
                <a:ext cx="20" cy="4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1 h 1"/>
                  <a:gd name="T6" fmla="*/ 3 w 5"/>
                  <a:gd name="T7" fmla="*/ 0 h 1"/>
                  <a:gd name="T8" fmla="*/ 2 w 5"/>
                  <a:gd name="T9" fmla="*/ 0 h 1"/>
                  <a:gd name="T10" fmla="*/ 4 w 5"/>
                  <a:gd name="T11" fmla="*/ 0 h 1"/>
                  <a:gd name="T12" fmla="*/ 4 w 5"/>
                  <a:gd name="T13" fmla="*/ 0 h 1"/>
                  <a:gd name="T14" fmla="*/ 5 w 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2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3" y="0"/>
                      <a:pt x="4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6" name="Freeform 50"/>
              <p:cNvSpPr>
                <a:spLocks/>
              </p:cNvSpPr>
              <p:nvPr/>
            </p:nvSpPr>
            <p:spPr bwMode="auto">
              <a:xfrm>
                <a:off x="1135" y="23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7" name="Freeform 51"/>
              <p:cNvSpPr>
                <a:spLocks/>
              </p:cNvSpPr>
              <p:nvPr/>
            </p:nvSpPr>
            <p:spPr bwMode="auto">
              <a:xfrm>
                <a:off x="1131" y="2321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8" name="Freeform 52"/>
              <p:cNvSpPr>
                <a:spLocks/>
              </p:cNvSpPr>
              <p:nvPr/>
            </p:nvSpPr>
            <p:spPr bwMode="auto">
              <a:xfrm>
                <a:off x="1131" y="232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9" name="Freeform 53"/>
              <p:cNvSpPr>
                <a:spLocks/>
              </p:cNvSpPr>
              <p:nvPr/>
            </p:nvSpPr>
            <p:spPr bwMode="auto">
              <a:xfrm>
                <a:off x="1131" y="2321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2 w 3"/>
                  <a:gd name="T4" fmla="*/ 2 w 3"/>
                  <a:gd name="T5" fmla="*/ 3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0" name="Freeform 54"/>
              <p:cNvSpPr>
                <a:spLocks/>
              </p:cNvSpPr>
              <p:nvPr/>
            </p:nvSpPr>
            <p:spPr bwMode="auto">
              <a:xfrm>
                <a:off x="1135" y="23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1" name="Rectangle 55"/>
              <p:cNvSpPr>
                <a:spLocks noChangeArrowheads="1"/>
              </p:cNvSpPr>
              <p:nvPr/>
            </p:nvSpPr>
            <p:spPr bwMode="auto">
              <a:xfrm>
                <a:off x="1131" y="2321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2" name="Freeform 56"/>
              <p:cNvSpPr>
                <a:spLocks/>
              </p:cNvSpPr>
              <p:nvPr/>
            </p:nvSpPr>
            <p:spPr bwMode="auto">
              <a:xfrm>
                <a:off x="1131" y="2317"/>
                <a:ext cx="16" cy="4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1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3" name="Freeform 57"/>
              <p:cNvSpPr>
                <a:spLocks/>
              </p:cNvSpPr>
              <p:nvPr/>
            </p:nvSpPr>
            <p:spPr bwMode="auto">
              <a:xfrm>
                <a:off x="1152" y="231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4" name="Freeform 58"/>
              <p:cNvSpPr>
                <a:spLocks/>
              </p:cNvSpPr>
              <p:nvPr/>
            </p:nvSpPr>
            <p:spPr bwMode="auto">
              <a:xfrm>
                <a:off x="1135" y="2317"/>
                <a:ext cx="25" cy="0"/>
              </a:xfrm>
              <a:custGeom>
                <a:avLst/>
                <a:gdLst>
                  <a:gd name="T0" fmla="*/ 1 w 6"/>
                  <a:gd name="T1" fmla="*/ 3 w 6"/>
                  <a:gd name="T2" fmla="*/ 1 w 6"/>
                  <a:gd name="T3" fmla="*/ 2 w 6"/>
                  <a:gd name="T4" fmla="*/ 0 w 6"/>
                  <a:gd name="T5" fmla="*/ 2 w 6"/>
                  <a:gd name="T6" fmla="*/ 1 w 6"/>
                  <a:gd name="T7" fmla="*/ 3 w 6"/>
                  <a:gd name="T8" fmla="*/ 3 w 6"/>
                  <a:gd name="T9" fmla="*/ 4 w 6"/>
                  <a:gd name="T10" fmla="*/ 6 w 6"/>
                  <a:gd name="T11" fmla="*/ 1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6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0" y="0"/>
                      <a:pt x="2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6" y="0"/>
                      <a:pt x="6" y="0"/>
                    </a:cubicBezTo>
                    <a:cubicBezTo>
                      <a:pt x="5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5" name="Freeform 59"/>
              <p:cNvSpPr>
                <a:spLocks/>
              </p:cNvSpPr>
              <p:nvPr/>
            </p:nvSpPr>
            <p:spPr bwMode="auto">
              <a:xfrm>
                <a:off x="1147" y="2317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6" name="Freeform 60"/>
              <p:cNvSpPr>
                <a:spLocks/>
              </p:cNvSpPr>
              <p:nvPr/>
            </p:nvSpPr>
            <p:spPr bwMode="auto">
              <a:xfrm>
                <a:off x="1135" y="2313"/>
                <a:ext cx="25" cy="4"/>
              </a:xfrm>
              <a:custGeom>
                <a:avLst/>
                <a:gdLst>
                  <a:gd name="T0" fmla="*/ 0 w 6"/>
                  <a:gd name="T1" fmla="*/ 1 h 1"/>
                  <a:gd name="T2" fmla="*/ 2 w 6"/>
                  <a:gd name="T3" fmla="*/ 1 h 1"/>
                  <a:gd name="T4" fmla="*/ 1 w 6"/>
                  <a:gd name="T5" fmla="*/ 1 h 1"/>
                  <a:gd name="T6" fmla="*/ 3 w 6"/>
                  <a:gd name="T7" fmla="*/ 1 h 1"/>
                  <a:gd name="T8" fmla="*/ 2 w 6"/>
                  <a:gd name="T9" fmla="*/ 0 h 1"/>
                  <a:gd name="T10" fmla="*/ 5 w 6"/>
                  <a:gd name="T11" fmla="*/ 0 h 1"/>
                  <a:gd name="T12" fmla="*/ 4 w 6"/>
                  <a:gd name="T13" fmla="*/ 0 h 1"/>
                  <a:gd name="T14" fmla="*/ 3 w 6"/>
                  <a:gd name="T15" fmla="*/ 0 h 1"/>
                  <a:gd name="T16" fmla="*/ 3 w 6"/>
                  <a:gd name="T17" fmla="*/ 0 h 1"/>
                  <a:gd name="T18" fmla="*/ 2 w 6"/>
                  <a:gd name="T19" fmla="*/ 0 h 1"/>
                  <a:gd name="T20" fmla="*/ 0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7" name="Freeform 61"/>
              <p:cNvSpPr>
                <a:spLocks/>
              </p:cNvSpPr>
              <p:nvPr/>
            </p:nvSpPr>
            <p:spPr bwMode="auto">
              <a:xfrm>
                <a:off x="1135" y="23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8" name="Freeform 62"/>
              <p:cNvSpPr>
                <a:spLocks/>
              </p:cNvSpPr>
              <p:nvPr/>
            </p:nvSpPr>
            <p:spPr bwMode="auto">
              <a:xfrm>
                <a:off x="1147" y="2313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9" name="Freeform 63"/>
              <p:cNvSpPr>
                <a:spLocks/>
              </p:cNvSpPr>
              <p:nvPr/>
            </p:nvSpPr>
            <p:spPr bwMode="auto">
              <a:xfrm>
                <a:off x="1135" y="23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0" name="Freeform 64"/>
              <p:cNvSpPr>
                <a:spLocks/>
              </p:cNvSpPr>
              <p:nvPr/>
            </p:nvSpPr>
            <p:spPr bwMode="auto">
              <a:xfrm>
                <a:off x="1131" y="2300"/>
                <a:ext cx="25" cy="13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3 w 6"/>
                  <a:gd name="T5" fmla="*/ 0 h 3"/>
                  <a:gd name="T6" fmla="*/ 0 w 6"/>
                  <a:gd name="T7" fmla="*/ 0 h 3"/>
                  <a:gd name="T8" fmla="*/ 1 w 6"/>
                  <a:gd name="T9" fmla="*/ 0 h 3"/>
                  <a:gd name="T10" fmla="*/ 0 w 6"/>
                  <a:gd name="T11" fmla="*/ 0 h 3"/>
                  <a:gd name="T12" fmla="*/ 1 w 6"/>
                  <a:gd name="T13" fmla="*/ 1 h 3"/>
                  <a:gd name="T14" fmla="*/ 2 w 6"/>
                  <a:gd name="T15" fmla="*/ 1 h 3"/>
                  <a:gd name="T16" fmla="*/ 1 w 6"/>
                  <a:gd name="T17" fmla="*/ 2 h 3"/>
                  <a:gd name="T18" fmla="*/ 3 w 6"/>
                  <a:gd name="T19" fmla="*/ 2 h 3"/>
                  <a:gd name="T20" fmla="*/ 2 w 6"/>
                  <a:gd name="T21" fmla="*/ 2 h 3"/>
                  <a:gd name="T22" fmla="*/ 2 w 6"/>
                  <a:gd name="T23" fmla="*/ 2 h 3"/>
                  <a:gd name="T24" fmla="*/ 1 w 6"/>
                  <a:gd name="T25" fmla="*/ 3 h 3"/>
                  <a:gd name="T26" fmla="*/ 4 w 6"/>
                  <a:gd name="T27" fmla="*/ 3 h 3"/>
                  <a:gd name="T28" fmla="*/ 1 w 6"/>
                  <a:gd name="T29" fmla="*/ 3 h 3"/>
                  <a:gd name="T30" fmla="*/ 3 w 6"/>
                  <a:gd name="T31" fmla="*/ 3 h 3"/>
                  <a:gd name="T32" fmla="*/ 4 w 6"/>
                  <a:gd name="T33" fmla="*/ 3 h 3"/>
                  <a:gd name="T34" fmla="*/ 5 w 6"/>
                  <a:gd name="T35" fmla="*/ 3 h 3"/>
                  <a:gd name="T36" fmla="*/ 3 w 6"/>
                  <a:gd name="T37" fmla="*/ 2 h 3"/>
                  <a:gd name="T38" fmla="*/ 4 w 6"/>
                  <a:gd name="T39" fmla="*/ 2 h 3"/>
                  <a:gd name="T40" fmla="*/ 5 w 6"/>
                  <a:gd name="T41" fmla="*/ 2 h 3"/>
                  <a:gd name="T42" fmla="*/ 3 w 6"/>
                  <a:gd name="T43" fmla="*/ 2 h 3"/>
                  <a:gd name="T44" fmla="*/ 4 w 6"/>
                  <a:gd name="T45" fmla="*/ 2 h 3"/>
                  <a:gd name="T46" fmla="*/ 3 w 6"/>
                  <a:gd name="T47" fmla="*/ 1 h 3"/>
                  <a:gd name="T48" fmla="*/ 4 w 6"/>
                  <a:gd name="T49" fmla="*/ 1 h 3"/>
                  <a:gd name="T50" fmla="*/ 2 w 6"/>
                  <a:gd name="T51" fmla="*/ 1 h 3"/>
                  <a:gd name="T52" fmla="*/ 5 w 6"/>
                  <a:gd name="T53" fmla="*/ 1 h 3"/>
                  <a:gd name="T54" fmla="*/ 4 w 6"/>
                  <a:gd name="T55" fmla="*/ 1 h 3"/>
                  <a:gd name="T56" fmla="*/ 3 w 6"/>
                  <a:gd name="T57" fmla="*/ 1 h 3"/>
                  <a:gd name="T58" fmla="*/ 5 w 6"/>
                  <a:gd name="T59" fmla="*/ 1 h 3"/>
                  <a:gd name="T60" fmla="*/ 4 w 6"/>
                  <a:gd name="T61" fmla="*/ 1 h 3"/>
                  <a:gd name="T62" fmla="*/ 2 w 6"/>
                  <a:gd name="T63" fmla="*/ 1 h 3"/>
                  <a:gd name="T64" fmla="*/ 3 w 6"/>
                  <a:gd name="T65" fmla="*/ 0 h 3"/>
                  <a:gd name="T66" fmla="*/ 5 w 6"/>
                  <a:gd name="T67" fmla="*/ 1 h 3"/>
                  <a:gd name="T68" fmla="*/ 6 w 6"/>
                  <a:gd name="T69" fmla="*/ 1 h 3"/>
                  <a:gd name="T70" fmla="*/ 3 w 6"/>
                  <a:gd name="T71" fmla="*/ 0 h 3"/>
                  <a:gd name="T72" fmla="*/ 5 w 6"/>
                  <a:gd name="T7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0" y="0"/>
                    </a:cubicBezTo>
                    <a:cubicBezTo>
                      <a:pt x="0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1" y="3"/>
                      <a:pt x="4" y="3"/>
                      <a:pt x="1" y="3"/>
                    </a:cubicBezTo>
                    <a:cubicBezTo>
                      <a:pt x="0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6" y="3"/>
                      <a:pt x="4" y="3"/>
                      <a:pt x="5" y="3"/>
                    </a:cubicBezTo>
                    <a:cubicBezTo>
                      <a:pt x="6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5" y="2"/>
                    </a:cubicBezTo>
                    <a:cubicBezTo>
                      <a:pt x="4" y="2"/>
                      <a:pt x="6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3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3" y="0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1" name="Rectangle 65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2" name="Freeform 66"/>
              <p:cNvSpPr>
                <a:spLocks/>
              </p:cNvSpPr>
              <p:nvPr/>
            </p:nvSpPr>
            <p:spPr bwMode="auto">
              <a:xfrm>
                <a:off x="1152" y="2304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3" name="Freeform 67"/>
              <p:cNvSpPr>
                <a:spLocks/>
              </p:cNvSpPr>
              <p:nvPr/>
            </p:nvSpPr>
            <p:spPr bwMode="auto">
              <a:xfrm>
                <a:off x="1135" y="230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4" name="Freeform 68"/>
              <p:cNvSpPr>
                <a:spLocks/>
              </p:cNvSpPr>
              <p:nvPr/>
            </p:nvSpPr>
            <p:spPr bwMode="auto">
              <a:xfrm>
                <a:off x="1152" y="230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5" name="Freeform 69"/>
              <p:cNvSpPr>
                <a:spLocks/>
              </p:cNvSpPr>
              <p:nvPr/>
            </p:nvSpPr>
            <p:spPr bwMode="auto">
              <a:xfrm>
                <a:off x="1152" y="23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6" name="Rectangle 70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7" name="Freeform 71"/>
              <p:cNvSpPr>
                <a:spLocks/>
              </p:cNvSpPr>
              <p:nvPr/>
            </p:nvSpPr>
            <p:spPr bwMode="auto">
              <a:xfrm>
                <a:off x="1127" y="2288"/>
                <a:ext cx="33" cy="12"/>
              </a:xfrm>
              <a:custGeom>
                <a:avLst/>
                <a:gdLst>
                  <a:gd name="T0" fmla="*/ 2 w 8"/>
                  <a:gd name="T1" fmla="*/ 1 h 3"/>
                  <a:gd name="T2" fmla="*/ 1 w 8"/>
                  <a:gd name="T3" fmla="*/ 1 h 3"/>
                  <a:gd name="T4" fmla="*/ 4 w 8"/>
                  <a:gd name="T5" fmla="*/ 2 h 3"/>
                  <a:gd name="T6" fmla="*/ 1 w 8"/>
                  <a:gd name="T7" fmla="*/ 1 h 3"/>
                  <a:gd name="T8" fmla="*/ 3 w 8"/>
                  <a:gd name="T9" fmla="*/ 2 h 3"/>
                  <a:gd name="T10" fmla="*/ 2 w 8"/>
                  <a:gd name="T11" fmla="*/ 2 h 3"/>
                  <a:gd name="T12" fmla="*/ 5 w 8"/>
                  <a:gd name="T13" fmla="*/ 3 h 3"/>
                  <a:gd name="T14" fmla="*/ 1 w 8"/>
                  <a:gd name="T15" fmla="*/ 2 h 3"/>
                  <a:gd name="T16" fmla="*/ 1 w 8"/>
                  <a:gd name="T17" fmla="*/ 2 h 3"/>
                  <a:gd name="T18" fmla="*/ 2 w 8"/>
                  <a:gd name="T19" fmla="*/ 3 h 3"/>
                  <a:gd name="T20" fmla="*/ 4 w 8"/>
                  <a:gd name="T21" fmla="*/ 3 h 3"/>
                  <a:gd name="T22" fmla="*/ 6 w 8"/>
                  <a:gd name="T23" fmla="*/ 3 h 3"/>
                  <a:gd name="T24" fmla="*/ 5 w 8"/>
                  <a:gd name="T25" fmla="*/ 3 h 3"/>
                  <a:gd name="T26" fmla="*/ 6 w 8"/>
                  <a:gd name="T27" fmla="*/ 3 h 3"/>
                  <a:gd name="T28" fmla="*/ 5 w 8"/>
                  <a:gd name="T29" fmla="*/ 3 h 3"/>
                  <a:gd name="T30" fmla="*/ 6 w 8"/>
                  <a:gd name="T31" fmla="*/ 3 h 3"/>
                  <a:gd name="T32" fmla="*/ 5 w 8"/>
                  <a:gd name="T33" fmla="*/ 3 h 3"/>
                  <a:gd name="T34" fmla="*/ 6 w 8"/>
                  <a:gd name="T35" fmla="*/ 3 h 3"/>
                  <a:gd name="T36" fmla="*/ 4 w 8"/>
                  <a:gd name="T37" fmla="*/ 2 h 3"/>
                  <a:gd name="T38" fmla="*/ 6 w 8"/>
                  <a:gd name="T39" fmla="*/ 3 h 3"/>
                  <a:gd name="T40" fmla="*/ 5 w 8"/>
                  <a:gd name="T41" fmla="*/ 2 h 3"/>
                  <a:gd name="T42" fmla="*/ 6 w 8"/>
                  <a:gd name="T43" fmla="*/ 3 h 3"/>
                  <a:gd name="T44" fmla="*/ 5 w 8"/>
                  <a:gd name="T45" fmla="*/ 2 h 3"/>
                  <a:gd name="T46" fmla="*/ 6 w 8"/>
                  <a:gd name="T47" fmla="*/ 3 h 3"/>
                  <a:gd name="T48" fmla="*/ 3 w 8"/>
                  <a:gd name="T49" fmla="*/ 2 h 3"/>
                  <a:gd name="T50" fmla="*/ 6 w 8"/>
                  <a:gd name="T51" fmla="*/ 2 h 3"/>
                  <a:gd name="T52" fmla="*/ 5 w 8"/>
                  <a:gd name="T53" fmla="*/ 2 h 3"/>
                  <a:gd name="T54" fmla="*/ 6 w 8"/>
                  <a:gd name="T55" fmla="*/ 2 h 3"/>
                  <a:gd name="T56" fmla="*/ 5 w 8"/>
                  <a:gd name="T57" fmla="*/ 2 h 3"/>
                  <a:gd name="T58" fmla="*/ 4 w 8"/>
                  <a:gd name="T59" fmla="*/ 2 h 3"/>
                  <a:gd name="T60" fmla="*/ 3 w 8"/>
                  <a:gd name="T61" fmla="*/ 1 h 3"/>
                  <a:gd name="T62" fmla="*/ 4 w 8"/>
                  <a:gd name="T63" fmla="*/ 1 h 3"/>
                  <a:gd name="T64" fmla="*/ 2 w 8"/>
                  <a:gd name="T65" fmla="*/ 1 h 3"/>
                  <a:gd name="T66" fmla="*/ 3 w 8"/>
                  <a:gd name="T67" fmla="*/ 1 h 3"/>
                  <a:gd name="T68" fmla="*/ 2 w 8"/>
                  <a:gd name="T6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3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3"/>
                      <a:pt x="5" y="3"/>
                    </a:cubicBezTo>
                    <a:cubicBezTo>
                      <a:pt x="3" y="2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8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8" name="Freeform 72"/>
              <p:cNvSpPr>
                <a:spLocks/>
              </p:cNvSpPr>
              <p:nvPr/>
            </p:nvSpPr>
            <p:spPr bwMode="auto">
              <a:xfrm>
                <a:off x="1152" y="23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9" name="Freeform 73"/>
              <p:cNvSpPr>
                <a:spLocks/>
              </p:cNvSpPr>
              <p:nvPr/>
            </p:nvSpPr>
            <p:spPr bwMode="auto">
              <a:xfrm>
                <a:off x="1127" y="2279"/>
                <a:ext cx="37" cy="17"/>
              </a:xfrm>
              <a:custGeom>
                <a:avLst/>
                <a:gdLst>
                  <a:gd name="T0" fmla="*/ 4 w 9"/>
                  <a:gd name="T1" fmla="*/ 3 h 4"/>
                  <a:gd name="T2" fmla="*/ 6 w 9"/>
                  <a:gd name="T3" fmla="*/ 3 h 4"/>
                  <a:gd name="T4" fmla="*/ 2 w 9"/>
                  <a:gd name="T5" fmla="*/ 2 h 4"/>
                  <a:gd name="T6" fmla="*/ 2 w 9"/>
                  <a:gd name="T7" fmla="*/ 2 h 4"/>
                  <a:gd name="T8" fmla="*/ 5 w 9"/>
                  <a:gd name="T9" fmla="*/ 3 h 4"/>
                  <a:gd name="T10" fmla="*/ 5 w 9"/>
                  <a:gd name="T11" fmla="*/ 3 h 4"/>
                  <a:gd name="T12" fmla="*/ 3 w 9"/>
                  <a:gd name="T13" fmla="*/ 2 h 4"/>
                  <a:gd name="T14" fmla="*/ 2 w 9"/>
                  <a:gd name="T15" fmla="*/ 2 h 4"/>
                  <a:gd name="T16" fmla="*/ 3 w 9"/>
                  <a:gd name="T17" fmla="*/ 2 h 4"/>
                  <a:gd name="T18" fmla="*/ 5 w 9"/>
                  <a:gd name="T19" fmla="*/ 3 h 4"/>
                  <a:gd name="T20" fmla="*/ 0 w 9"/>
                  <a:gd name="T21" fmla="*/ 1 h 4"/>
                  <a:gd name="T22" fmla="*/ 1 w 9"/>
                  <a:gd name="T23" fmla="*/ 1 h 4"/>
                  <a:gd name="T24" fmla="*/ 3 w 9"/>
                  <a:gd name="T25" fmla="*/ 2 h 4"/>
                  <a:gd name="T26" fmla="*/ 2 w 9"/>
                  <a:gd name="T27" fmla="*/ 1 h 4"/>
                  <a:gd name="T28" fmla="*/ 1 w 9"/>
                  <a:gd name="T29" fmla="*/ 1 h 4"/>
                  <a:gd name="T30" fmla="*/ 1 w 9"/>
                  <a:gd name="T31" fmla="*/ 2 h 4"/>
                  <a:gd name="T32" fmla="*/ 1 w 9"/>
                  <a:gd name="T33" fmla="*/ 2 h 4"/>
                  <a:gd name="T34" fmla="*/ 2 w 9"/>
                  <a:gd name="T35" fmla="*/ 2 h 4"/>
                  <a:gd name="T36" fmla="*/ 4 w 9"/>
                  <a:gd name="T37" fmla="*/ 3 h 4"/>
                  <a:gd name="T38" fmla="*/ 4 w 9"/>
                  <a:gd name="T39" fmla="*/ 3 h 4"/>
                  <a:gd name="T40" fmla="*/ 6 w 9"/>
                  <a:gd name="T41" fmla="*/ 3 h 4"/>
                  <a:gd name="T42" fmla="*/ 7 w 9"/>
                  <a:gd name="T43" fmla="*/ 4 h 4"/>
                  <a:gd name="T44" fmla="*/ 7 w 9"/>
                  <a:gd name="T45" fmla="*/ 4 h 4"/>
                  <a:gd name="T46" fmla="*/ 4 w 9"/>
                  <a:gd name="T4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2"/>
                      <a:pt x="5" y="3"/>
                    </a:cubicBezTo>
                    <a:cubicBezTo>
                      <a:pt x="3" y="2"/>
                      <a:pt x="3" y="2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5" y="3"/>
                      <a:pt x="7" y="4"/>
                    </a:cubicBezTo>
                    <a:cubicBezTo>
                      <a:pt x="9" y="4"/>
                      <a:pt x="5" y="3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0" name="Freeform 74"/>
              <p:cNvSpPr>
                <a:spLocks/>
              </p:cNvSpPr>
              <p:nvPr/>
            </p:nvSpPr>
            <p:spPr bwMode="auto">
              <a:xfrm>
                <a:off x="1143" y="2292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1" name="Freeform 75"/>
              <p:cNvSpPr>
                <a:spLocks/>
              </p:cNvSpPr>
              <p:nvPr/>
            </p:nvSpPr>
            <p:spPr bwMode="auto">
              <a:xfrm>
                <a:off x="1127" y="2288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2" name="Freeform 76"/>
              <p:cNvSpPr>
                <a:spLocks/>
              </p:cNvSpPr>
              <p:nvPr/>
            </p:nvSpPr>
            <p:spPr bwMode="auto">
              <a:xfrm>
                <a:off x="1147" y="228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3" name="Freeform 77"/>
              <p:cNvSpPr>
                <a:spLocks/>
              </p:cNvSpPr>
              <p:nvPr/>
            </p:nvSpPr>
            <p:spPr bwMode="auto">
              <a:xfrm>
                <a:off x="1127" y="2279"/>
                <a:ext cx="16" cy="9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4" name="Freeform 78"/>
              <p:cNvSpPr>
                <a:spLocks/>
              </p:cNvSpPr>
              <p:nvPr/>
            </p:nvSpPr>
            <p:spPr bwMode="auto">
              <a:xfrm>
                <a:off x="1131" y="226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3 w 7"/>
                  <a:gd name="T13" fmla="*/ 3 h 5"/>
                  <a:gd name="T14" fmla="*/ 5 w 7"/>
                  <a:gd name="T15" fmla="*/ 4 h 5"/>
                  <a:gd name="T16" fmla="*/ 2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5 w 7"/>
                  <a:gd name="T27" fmla="*/ 3 h 5"/>
                  <a:gd name="T28" fmla="*/ 6 w 7"/>
                  <a:gd name="T29" fmla="*/ 3 h 5"/>
                  <a:gd name="T30" fmla="*/ 5 w 7"/>
                  <a:gd name="T31" fmla="*/ 2 h 5"/>
                  <a:gd name="T32" fmla="*/ 6 w 7"/>
                  <a:gd name="T33" fmla="*/ 3 h 5"/>
                  <a:gd name="T34" fmla="*/ 3 w 7"/>
                  <a:gd name="T35" fmla="*/ 1 h 5"/>
                  <a:gd name="T36" fmla="*/ 3 w 7"/>
                  <a:gd name="T37" fmla="*/ 1 h 5"/>
                  <a:gd name="T38" fmla="*/ 5 w 7"/>
                  <a:gd name="T39" fmla="*/ 2 h 5"/>
                  <a:gd name="T40" fmla="*/ 4 w 7"/>
                  <a:gd name="T41" fmla="*/ 2 h 5"/>
                  <a:gd name="T42" fmla="*/ 6 w 7"/>
                  <a:gd name="T43" fmla="*/ 3 h 5"/>
                  <a:gd name="T44" fmla="*/ 3 w 7"/>
                  <a:gd name="T45" fmla="*/ 1 h 5"/>
                  <a:gd name="T46" fmla="*/ 4 w 7"/>
                  <a:gd name="T47" fmla="*/ 1 h 5"/>
                  <a:gd name="T48" fmla="*/ 1 w 7"/>
                  <a:gd name="T49" fmla="*/ 0 h 5"/>
                  <a:gd name="T50" fmla="*/ 1 w 7"/>
                  <a:gd name="T51" fmla="*/ 1 h 5"/>
                  <a:gd name="T52" fmla="*/ 3 w 7"/>
                  <a:gd name="T53" fmla="*/ 2 h 5"/>
                  <a:gd name="T54" fmla="*/ 1 w 7"/>
                  <a:gd name="T55" fmla="*/ 1 h 5"/>
                  <a:gd name="T56" fmla="*/ 3 w 7"/>
                  <a:gd name="T57" fmla="*/ 2 h 5"/>
                  <a:gd name="T58" fmla="*/ 1 w 7"/>
                  <a:gd name="T59" fmla="*/ 1 h 5"/>
                  <a:gd name="T60" fmla="*/ 3 w 7"/>
                  <a:gd name="T61" fmla="*/ 2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3 h 5"/>
                  <a:gd name="T74" fmla="*/ 1 w 7"/>
                  <a:gd name="T75" fmla="*/ 3 h 5"/>
                  <a:gd name="T76" fmla="*/ 1 w 7"/>
                  <a:gd name="T77" fmla="*/ 4 h 5"/>
                  <a:gd name="T78" fmla="*/ 1 w 7"/>
                  <a:gd name="T79" fmla="*/ 4 h 5"/>
                  <a:gd name="T80" fmla="*/ 4 w 7"/>
                  <a:gd name="T81" fmla="*/ 5 h 5"/>
                  <a:gd name="T82" fmla="*/ 6 w 7"/>
                  <a:gd name="T83" fmla="*/ 5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5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4" y="3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3"/>
                      <a:pt x="3" y="1"/>
                    </a:cubicBezTo>
                    <a:cubicBezTo>
                      <a:pt x="6" y="3"/>
                      <a:pt x="2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3" y="2"/>
                      <a:pt x="1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5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2" y="4"/>
                      <a:pt x="7" y="5"/>
                      <a:pt x="6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5" name="Freeform 79"/>
              <p:cNvSpPr>
                <a:spLocks/>
              </p:cNvSpPr>
              <p:nvPr/>
            </p:nvSpPr>
            <p:spPr bwMode="auto">
              <a:xfrm>
                <a:off x="1131" y="22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6" name="Freeform 80"/>
              <p:cNvSpPr>
                <a:spLocks/>
              </p:cNvSpPr>
              <p:nvPr/>
            </p:nvSpPr>
            <p:spPr bwMode="auto">
              <a:xfrm>
                <a:off x="1147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7" name="Rectangle 81"/>
              <p:cNvSpPr>
                <a:spLocks noChangeArrowheads="1"/>
              </p:cNvSpPr>
              <p:nvPr/>
            </p:nvSpPr>
            <p:spPr bwMode="auto">
              <a:xfrm>
                <a:off x="1135" y="228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8" name="Freeform 82"/>
              <p:cNvSpPr>
                <a:spLocks/>
              </p:cNvSpPr>
              <p:nvPr/>
            </p:nvSpPr>
            <p:spPr bwMode="auto">
              <a:xfrm>
                <a:off x="1143" y="2288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9" name="Freeform 83"/>
              <p:cNvSpPr>
                <a:spLocks/>
              </p:cNvSpPr>
              <p:nvPr/>
            </p:nvSpPr>
            <p:spPr bwMode="auto">
              <a:xfrm>
                <a:off x="1152" y="227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0" name="Freeform 84"/>
              <p:cNvSpPr>
                <a:spLocks/>
              </p:cNvSpPr>
              <p:nvPr/>
            </p:nvSpPr>
            <p:spPr bwMode="auto">
              <a:xfrm>
                <a:off x="1160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1" name="Freeform 85"/>
              <p:cNvSpPr>
                <a:spLocks/>
              </p:cNvSpPr>
              <p:nvPr/>
            </p:nvSpPr>
            <p:spPr bwMode="auto">
              <a:xfrm>
                <a:off x="1135" y="2233"/>
                <a:ext cx="33" cy="42"/>
              </a:xfrm>
              <a:custGeom>
                <a:avLst/>
                <a:gdLst>
                  <a:gd name="T0" fmla="*/ 5 w 8"/>
                  <a:gd name="T1" fmla="*/ 4 h 10"/>
                  <a:gd name="T2" fmla="*/ 4 w 8"/>
                  <a:gd name="T3" fmla="*/ 2 h 10"/>
                  <a:gd name="T4" fmla="*/ 3 w 8"/>
                  <a:gd name="T5" fmla="*/ 1 h 10"/>
                  <a:gd name="T6" fmla="*/ 3 w 8"/>
                  <a:gd name="T7" fmla="*/ 2 h 10"/>
                  <a:gd name="T8" fmla="*/ 3 w 8"/>
                  <a:gd name="T9" fmla="*/ 3 h 10"/>
                  <a:gd name="T10" fmla="*/ 2 w 8"/>
                  <a:gd name="T11" fmla="*/ 3 h 10"/>
                  <a:gd name="T12" fmla="*/ 3 w 8"/>
                  <a:gd name="T13" fmla="*/ 5 h 10"/>
                  <a:gd name="T14" fmla="*/ 3 w 8"/>
                  <a:gd name="T15" fmla="*/ 5 h 10"/>
                  <a:gd name="T16" fmla="*/ 2 w 8"/>
                  <a:gd name="T17" fmla="*/ 5 h 10"/>
                  <a:gd name="T18" fmla="*/ 5 w 8"/>
                  <a:gd name="T19" fmla="*/ 7 h 10"/>
                  <a:gd name="T20" fmla="*/ 5 w 8"/>
                  <a:gd name="T21" fmla="*/ 7 h 10"/>
                  <a:gd name="T22" fmla="*/ 3 w 8"/>
                  <a:gd name="T23" fmla="*/ 6 h 10"/>
                  <a:gd name="T24" fmla="*/ 3 w 8"/>
                  <a:gd name="T25" fmla="*/ 7 h 10"/>
                  <a:gd name="T26" fmla="*/ 2 w 8"/>
                  <a:gd name="T27" fmla="*/ 7 h 10"/>
                  <a:gd name="T28" fmla="*/ 3 w 8"/>
                  <a:gd name="T29" fmla="*/ 7 h 10"/>
                  <a:gd name="T30" fmla="*/ 4 w 8"/>
                  <a:gd name="T31" fmla="*/ 8 h 10"/>
                  <a:gd name="T32" fmla="*/ 2 w 8"/>
                  <a:gd name="T33" fmla="*/ 8 h 10"/>
                  <a:gd name="T34" fmla="*/ 3 w 8"/>
                  <a:gd name="T35" fmla="*/ 8 h 10"/>
                  <a:gd name="T36" fmla="*/ 2 w 8"/>
                  <a:gd name="T37" fmla="*/ 9 h 10"/>
                  <a:gd name="T38" fmla="*/ 3 w 8"/>
                  <a:gd name="T39" fmla="*/ 8 h 10"/>
                  <a:gd name="T40" fmla="*/ 2 w 8"/>
                  <a:gd name="T41" fmla="*/ 8 h 10"/>
                  <a:gd name="T42" fmla="*/ 5 w 8"/>
                  <a:gd name="T43" fmla="*/ 10 h 10"/>
                  <a:gd name="T44" fmla="*/ 6 w 8"/>
                  <a:gd name="T45" fmla="*/ 10 h 10"/>
                  <a:gd name="T46" fmla="*/ 5 w 8"/>
                  <a:gd name="T47" fmla="*/ 9 h 10"/>
                  <a:gd name="T48" fmla="*/ 6 w 8"/>
                  <a:gd name="T49" fmla="*/ 10 h 10"/>
                  <a:gd name="T50" fmla="*/ 6 w 8"/>
                  <a:gd name="T51" fmla="*/ 9 h 10"/>
                  <a:gd name="T52" fmla="*/ 6 w 8"/>
                  <a:gd name="T53" fmla="*/ 9 h 10"/>
                  <a:gd name="T54" fmla="*/ 6 w 8"/>
                  <a:gd name="T55" fmla="*/ 9 h 10"/>
                  <a:gd name="T56" fmla="*/ 6 w 8"/>
                  <a:gd name="T57" fmla="*/ 9 h 10"/>
                  <a:gd name="T58" fmla="*/ 6 w 8"/>
                  <a:gd name="T59" fmla="*/ 8 h 10"/>
                  <a:gd name="T60" fmla="*/ 5 w 8"/>
                  <a:gd name="T61" fmla="*/ 8 h 10"/>
                  <a:gd name="T62" fmla="*/ 7 w 8"/>
                  <a:gd name="T63" fmla="*/ 8 h 10"/>
                  <a:gd name="T64" fmla="*/ 7 w 8"/>
                  <a:gd name="T65" fmla="*/ 8 h 10"/>
                  <a:gd name="T66" fmla="*/ 5 w 8"/>
                  <a:gd name="T67" fmla="*/ 7 h 10"/>
                  <a:gd name="T68" fmla="*/ 5 w 8"/>
                  <a:gd name="T69" fmla="*/ 6 h 10"/>
                  <a:gd name="T70" fmla="*/ 5 w 8"/>
                  <a:gd name="T71" fmla="*/ 6 h 10"/>
                  <a:gd name="T72" fmla="*/ 5 w 8"/>
                  <a:gd name="T73" fmla="*/ 6 h 10"/>
                  <a:gd name="T74" fmla="*/ 5 w 8"/>
                  <a:gd name="T75" fmla="*/ 5 h 10"/>
                  <a:gd name="T76" fmla="*/ 4 w 8"/>
                  <a:gd name="T77" fmla="*/ 4 h 10"/>
                  <a:gd name="T78" fmla="*/ 6 w 8"/>
                  <a:gd name="T7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7" y="5"/>
                    </a:moveTo>
                    <a:cubicBezTo>
                      <a:pt x="6" y="5"/>
                      <a:pt x="6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5" y="4"/>
                      <a:pt x="5" y="4"/>
                    </a:cubicBezTo>
                    <a:cubicBezTo>
                      <a:pt x="1" y="0"/>
                      <a:pt x="6" y="6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5" y="5"/>
                      <a:pt x="1" y="2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ubicBezTo>
                      <a:pt x="2" y="5"/>
                      <a:pt x="4" y="5"/>
                      <a:pt x="5" y="6"/>
                    </a:cubicBezTo>
                    <a:cubicBezTo>
                      <a:pt x="4" y="6"/>
                      <a:pt x="4" y="6"/>
                      <a:pt x="2" y="5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7"/>
                      <a:pt x="6" y="8"/>
                      <a:pt x="6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5"/>
                      <a:pt x="4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6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7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4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0" y="7"/>
                      <a:pt x="2" y="9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5" y="10"/>
                      <a:pt x="3" y="9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9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4" y="7"/>
                      <a:pt x="6" y="8"/>
                    </a:cubicBezTo>
                    <a:cubicBezTo>
                      <a:pt x="5" y="8"/>
                      <a:pt x="5" y="8"/>
                      <a:pt x="3" y="7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5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8"/>
                      <a:pt x="5" y="6"/>
                      <a:pt x="4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5" y="6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5" y="5"/>
                      <a:pt x="8" y="8"/>
                      <a:pt x="5" y="5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4" y="3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2" name="Freeform 86"/>
              <p:cNvSpPr>
                <a:spLocks/>
              </p:cNvSpPr>
              <p:nvPr/>
            </p:nvSpPr>
            <p:spPr bwMode="auto">
              <a:xfrm>
                <a:off x="1160" y="22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3" name="Freeform 87"/>
              <p:cNvSpPr>
                <a:spLocks/>
              </p:cNvSpPr>
              <p:nvPr/>
            </p:nvSpPr>
            <p:spPr bwMode="auto">
              <a:xfrm>
                <a:off x="1156" y="225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4" name="Freeform 88"/>
              <p:cNvSpPr>
                <a:spLocks/>
              </p:cNvSpPr>
              <p:nvPr/>
            </p:nvSpPr>
            <p:spPr bwMode="auto">
              <a:xfrm>
                <a:off x="1160" y="225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5" name="Rectangle 89"/>
              <p:cNvSpPr>
                <a:spLocks noChangeArrowheads="1"/>
              </p:cNvSpPr>
              <p:nvPr/>
            </p:nvSpPr>
            <p:spPr bwMode="auto">
              <a:xfrm>
                <a:off x="1160" y="225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6" name="Freeform 90"/>
              <p:cNvSpPr>
                <a:spLocks/>
              </p:cNvSpPr>
              <p:nvPr/>
            </p:nvSpPr>
            <p:spPr bwMode="auto">
              <a:xfrm>
                <a:off x="1147" y="2225"/>
                <a:ext cx="21" cy="29"/>
              </a:xfrm>
              <a:custGeom>
                <a:avLst/>
                <a:gdLst>
                  <a:gd name="T0" fmla="*/ 4 w 5"/>
                  <a:gd name="T1" fmla="*/ 3 h 7"/>
                  <a:gd name="T2" fmla="*/ 3 w 5"/>
                  <a:gd name="T3" fmla="*/ 1 h 7"/>
                  <a:gd name="T4" fmla="*/ 4 w 5"/>
                  <a:gd name="T5" fmla="*/ 2 h 7"/>
                  <a:gd name="T6" fmla="*/ 3 w 5"/>
                  <a:gd name="T7" fmla="*/ 0 h 7"/>
                  <a:gd name="T8" fmla="*/ 2 w 5"/>
                  <a:gd name="T9" fmla="*/ 2 h 7"/>
                  <a:gd name="T10" fmla="*/ 2 w 5"/>
                  <a:gd name="T11" fmla="*/ 1 h 7"/>
                  <a:gd name="T12" fmla="*/ 2 w 5"/>
                  <a:gd name="T13" fmla="*/ 3 h 7"/>
                  <a:gd name="T14" fmla="*/ 1 w 5"/>
                  <a:gd name="T15" fmla="*/ 2 h 7"/>
                  <a:gd name="T16" fmla="*/ 1 w 5"/>
                  <a:gd name="T17" fmla="*/ 2 h 7"/>
                  <a:gd name="T18" fmla="*/ 2 w 5"/>
                  <a:gd name="T19" fmla="*/ 3 h 7"/>
                  <a:gd name="T20" fmla="*/ 1 w 5"/>
                  <a:gd name="T21" fmla="*/ 3 h 7"/>
                  <a:gd name="T22" fmla="*/ 2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2 w 5"/>
                  <a:gd name="T29" fmla="*/ 4 h 7"/>
                  <a:gd name="T30" fmla="*/ 1 w 5"/>
                  <a:gd name="T31" fmla="*/ 3 h 7"/>
                  <a:gd name="T32" fmla="*/ 2 w 5"/>
                  <a:gd name="T33" fmla="*/ 5 h 7"/>
                  <a:gd name="T34" fmla="*/ 3 w 5"/>
                  <a:gd name="T35" fmla="*/ 6 h 7"/>
                  <a:gd name="T36" fmla="*/ 2 w 5"/>
                  <a:gd name="T37" fmla="*/ 5 h 7"/>
                  <a:gd name="T38" fmla="*/ 2 w 5"/>
                  <a:gd name="T39" fmla="*/ 5 h 7"/>
                  <a:gd name="T40" fmla="*/ 2 w 5"/>
                  <a:gd name="T41" fmla="*/ 4 h 7"/>
                  <a:gd name="T42" fmla="*/ 3 w 5"/>
                  <a:gd name="T43" fmla="*/ 5 h 7"/>
                  <a:gd name="T44" fmla="*/ 4 w 5"/>
                  <a:gd name="T45" fmla="*/ 6 h 7"/>
                  <a:gd name="T46" fmla="*/ 4 w 5"/>
                  <a:gd name="T47" fmla="*/ 6 h 7"/>
                  <a:gd name="T48" fmla="*/ 4 w 5"/>
                  <a:gd name="T49" fmla="*/ 6 h 7"/>
                  <a:gd name="T50" fmla="*/ 3 w 5"/>
                  <a:gd name="T51" fmla="*/ 5 h 7"/>
                  <a:gd name="T52" fmla="*/ 2 w 5"/>
                  <a:gd name="T53" fmla="*/ 3 h 7"/>
                  <a:gd name="T54" fmla="*/ 2 w 5"/>
                  <a:gd name="T55" fmla="*/ 3 h 7"/>
                  <a:gd name="T56" fmla="*/ 3 w 5"/>
                  <a:gd name="T57" fmla="*/ 5 h 7"/>
                  <a:gd name="T58" fmla="*/ 3 w 5"/>
                  <a:gd name="T59" fmla="*/ 4 h 7"/>
                  <a:gd name="T60" fmla="*/ 4 w 5"/>
                  <a:gd name="T61" fmla="*/ 6 h 7"/>
                  <a:gd name="T62" fmla="*/ 3 w 5"/>
                  <a:gd name="T63" fmla="*/ 4 h 7"/>
                  <a:gd name="T64" fmla="*/ 3 w 5"/>
                  <a:gd name="T65" fmla="*/ 3 h 7"/>
                  <a:gd name="T66" fmla="*/ 4 w 5"/>
                  <a:gd name="T67" fmla="*/ 4 h 7"/>
                  <a:gd name="T68" fmla="*/ 3 w 5"/>
                  <a:gd name="T69" fmla="*/ 3 h 7"/>
                  <a:gd name="T70" fmla="*/ 4 w 5"/>
                  <a:gd name="T71" fmla="*/ 3 h 7"/>
                  <a:gd name="T72" fmla="*/ 3 w 5"/>
                  <a:gd name="T73" fmla="*/ 3 h 7"/>
                  <a:gd name="T74" fmla="*/ 4 w 5"/>
                  <a:gd name="T75" fmla="*/ 3 h 7"/>
                  <a:gd name="T76" fmla="*/ 4 w 5"/>
                  <a:gd name="T77" fmla="*/ 3 h 7"/>
                  <a:gd name="T78" fmla="*/ 3 w 5"/>
                  <a:gd name="T79" fmla="*/ 1 h 7"/>
                  <a:gd name="T80" fmla="*/ 4 w 5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3" y="1"/>
                      <a:pt x="4" y="2"/>
                      <a:pt x="3" y="0"/>
                    </a:cubicBezTo>
                    <a:cubicBezTo>
                      <a:pt x="3" y="1"/>
                      <a:pt x="1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0" y="0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3" y="4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2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2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2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5"/>
                      <a:pt x="4" y="5"/>
                      <a:pt x="3" y="3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0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7" name="Freeform 91"/>
              <p:cNvSpPr>
                <a:spLocks/>
              </p:cNvSpPr>
              <p:nvPr/>
            </p:nvSpPr>
            <p:spPr bwMode="auto">
              <a:xfrm>
                <a:off x="1160" y="2221"/>
                <a:ext cx="4" cy="1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8" name="Freeform 92"/>
              <p:cNvSpPr>
                <a:spLocks/>
              </p:cNvSpPr>
              <p:nvPr/>
            </p:nvSpPr>
            <p:spPr bwMode="auto">
              <a:xfrm>
                <a:off x="1160" y="2208"/>
                <a:ext cx="13" cy="29"/>
              </a:xfrm>
              <a:custGeom>
                <a:avLst/>
                <a:gdLst>
                  <a:gd name="T0" fmla="*/ 2 w 3"/>
                  <a:gd name="T1" fmla="*/ 3 h 7"/>
                  <a:gd name="T2" fmla="*/ 2 w 3"/>
                  <a:gd name="T3" fmla="*/ 2 h 7"/>
                  <a:gd name="T4" fmla="*/ 1 w 3"/>
                  <a:gd name="T5" fmla="*/ 2 h 7"/>
                  <a:gd name="T6" fmla="*/ 1 w 3"/>
                  <a:gd name="T7" fmla="*/ 4 h 7"/>
                  <a:gd name="T8" fmla="*/ 0 w 3"/>
                  <a:gd name="T9" fmla="*/ 3 h 7"/>
                  <a:gd name="T10" fmla="*/ 1 w 3"/>
                  <a:gd name="T11" fmla="*/ 5 h 7"/>
                  <a:gd name="T12" fmla="*/ 1 w 3"/>
                  <a:gd name="T13" fmla="*/ 4 h 7"/>
                  <a:gd name="T14" fmla="*/ 1 w 3"/>
                  <a:gd name="T15" fmla="*/ 5 h 7"/>
                  <a:gd name="T16" fmla="*/ 1 w 3"/>
                  <a:gd name="T17" fmla="*/ 5 h 7"/>
                  <a:gd name="T18" fmla="*/ 2 w 3"/>
                  <a:gd name="T19" fmla="*/ 5 h 7"/>
                  <a:gd name="T20" fmla="*/ 1 w 3"/>
                  <a:gd name="T21" fmla="*/ 3 h 7"/>
                  <a:gd name="T22" fmla="*/ 2 w 3"/>
                  <a:gd name="T23" fmla="*/ 5 h 7"/>
                  <a:gd name="T24" fmla="*/ 2 w 3"/>
                  <a:gd name="T25" fmla="*/ 6 h 7"/>
                  <a:gd name="T26" fmla="*/ 2 w 3"/>
                  <a:gd name="T27" fmla="*/ 5 h 7"/>
                  <a:gd name="T28" fmla="*/ 2 w 3"/>
                  <a:gd name="T29" fmla="*/ 4 h 7"/>
                  <a:gd name="T30" fmla="*/ 2 w 3"/>
                  <a:gd name="T31" fmla="*/ 6 h 7"/>
                  <a:gd name="T32" fmla="*/ 3 w 3"/>
                  <a:gd name="T33" fmla="*/ 4 h 7"/>
                  <a:gd name="T34" fmla="*/ 2 w 3"/>
                  <a:gd name="T35" fmla="*/ 2 h 7"/>
                  <a:gd name="T36" fmla="*/ 3 w 3"/>
                  <a:gd name="T37" fmla="*/ 4 h 7"/>
                  <a:gd name="T38" fmla="*/ 3 w 3"/>
                  <a:gd name="T39" fmla="*/ 4 h 7"/>
                  <a:gd name="T40" fmla="*/ 2 w 3"/>
                  <a:gd name="T41" fmla="*/ 1 h 7"/>
                  <a:gd name="T42" fmla="*/ 2 w 3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7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0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5"/>
                      <a:pt x="2" y="6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9" name="Rectangle 93"/>
              <p:cNvSpPr>
                <a:spLocks noChangeArrowheads="1"/>
              </p:cNvSpPr>
              <p:nvPr/>
            </p:nvSpPr>
            <p:spPr bwMode="auto">
              <a:xfrm>
                <a:off x="1164" y="2217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0" name="Freeform 94"/>
              <p:cNvSpPr>
                <a:spLocks/>
              </p:cNvSpPr>
              <p:nvPr/>
            </p:nvSpPr>
            <p:spPr bwMode="auto">
              <a:xfrm>
                <a:off x="1076" y="298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1" name="Freeform 95"/>
              <p:cNvSpPr>
                <a:spLocks/>
              </p:cNvSpPr>
              <p:nvPr/>
            </p:nvSpPr>
            <p:spPr bwMode="auto">
              <a:xfrm>
                <a:off x="1081" y="2985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2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2" name="Freeform 96"/>
              <p:cNvSpPr>
                <a:spLocks/>
              </p:cNvSpPr>
              <p:nvPr/>
            </p:nvSpPr>
            <p:spPr bwMode="auto">
              <a:xfrm>
                <a:off x="1085" y="2990"/>
                <a:ext cx="4" cy="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3" name="Freeform 97"/>
              <p:cNvSpPr>
                <a:spLocks/>
              </p:cNvSpPr>
              <p:nvPr/>
            </p:nvSpPr>
            <p:spPr bwMode="auto">
              <a:xfrm>
                <a:off x="1085" y="2985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4" name="Freeform 98"/>
              <p:cNvSpPr>
                <a:spLocks/>
              </p:cNvSpPr>
              <p:nvPr/>
            </p:nvSpPr>
            <p:spPr bwMode="auto">
              <a:xfrm>
                <a:off x="1085" y="2985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5" name="Freeform 99"/>
              <p:cNvSpPr>
                <a:spLocks/>
              </p:cNvSpPr>
              <p:nvPr/>
            </p:nvSpPr>
            <p:spPr bwMode="auto">
              <a:xfrm>
                <a:off x="1085" y="2977"/>
                <a:ext cx="12" cy="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2 h 3"/>
                  <a:gd name="T6" fmla="*/ 2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1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6" name="Freeform 100"/>
              <p:cNvSpPr>
                <a:spLocks/>
              </p:cNvSpPr>
              <p:nvPr/>
            </p:nvSpPr>
            <p:spPr bwMode="auto">
              <a:xfrm>
                <a:off x="1085" y="298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7" name="Freeform 101"/>
              <p:cNvSpPr>
                <a:spLocks/>
              </p:cNvSpPr>
              <p:nvPr/>
            </p:nvSpPr>
            <p:spPr bwMode="auto">
              <a:xfrm>
                <a:off x="1089" y="2990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8" name="Freeform 102"/>
              <p:cNvSpPr>
                <a:spLocks/>
              </p:cNvSpPr>
              <p:nvPr/>
            </p:nvSpPr>
            <p:spPr bwMode="auto">
              <a:xfrm>
                <a:off x="1081" y="2969"/>
                <a:ext cx="4" cy="21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1" y="5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9" name="Freeform 103"/>
              <p:cNvSpPr>
                <a:spLocks/>
              </p:cNvSpPr>
              <p:nvPr/>
            </p:nvSpPr>
            <p:spPr bwMode="auto">
              <a:xfrm>
                <a:off x="1085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0" name="Freeform 104"/>
              <p:cNvSpPr>
                <a:spLocks/>
              </p:cNvSpPr>
              <p:nvPr/>
            </p:nvSpPr>
            <p:spPr bwMode="auto">
              <a:xfrm>
                <a:off x="1076" y="2956"/>
                <a:ext cx="13" cy="25"/>
              </a:xfrm>
              <a:custGeom>
                <a:avLst/>
                <a:gdLst>
                  <a:gd name="T0" fmla="*/ 0 w 3"/>
                  <a:gd name="T1" fmla="*/ 5 h 6"/>
                  <a:gd name="T2" fmla="*/ 1 w 3"/>
                  <a:gd name="T3" fmla="*/ 3 h 6"/>
                  <a:gd name="T4" fmla="*/ 1 w 3"/>
                  <a:gd name="T5" fmla="*/ 5 h 6"/>
                  <a:gd name="T6" fmla="*/ 1 w 3"/>
                  <a:gd name="T7" fmla="*/ 4 h 6"/>
                  <a:gd name="T8" fmla="*/ 0 w 3"/>
                  <a:gd name="T9" fmla="*/ 6 h 6"/>
                  <a:gd name="T10" fmla="*/ 2 w 3"/>
                  <a:gd name="T11" fmla="*/ 4 h 6"/>
                  <a:gd name="T12" fmla="*/ 1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0 w 3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6"/>
                      <a:pt x="1" y="4"/>
                      <a:pt x="0" y="6"/>
                    </a:cubicBezTo>
                    <a:cubicBezTo>
                      <a:pt x="1" y="6"/>
                      <a:pt x="1" y="6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0"/>
                      <a:pt x="2" y="1"/>
                    </a:cubicBezTo>
                    <a:cubicBezTo>
                      <a:pt x="2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1" name="Freeform 105"/>
              <p:cNvSpPr>
                <a:spLocks/>
              </p:cNvSpPr>
              <p:nvPr/>
            </p:nvSpPr>
            <p:spPr bwMode="auto">
              <a:xfrm>
                <a:off x="1081" y="2964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2" name="Freeform 106"/>
              <p:cNvSpPr>
                <a:spLocks/>
              </p:cNvSpPr>
              <p:nvPr/>
            </p:nvSpPr>
            <p:spPr bwMode="auto">
              <a:xfrm>
                <a:off x="1068" y="2956"/>
                <a:ext cx="17" cy="21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2 h 5"/>
                  <a:gd name="T12" fmla="*/ 3 w 4"/>
                  <a:gd name="T13" fmla="*/ 2 h 5"/>
                  <a:gd name="T14" fmla="*/ 2 w 4"/>
                  <a:gd name="T15" fmla="*/ 2 h 5"/>
                  <a:gd name="T16" fmla="*/ 2 w 4"/>
                  <a:gd name="T17" fmla="*/ 3 h 5"/>
                  <a:gd name="T18" fmla="*/ 2 w 4"/>
                  <a:gd name="T19" fmla="*/ 3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3" name="Freeform 107"/>
              <p:cNvSpPr>
                <a:spLocks/>
              </p:cNvSpPr>
              <p:nvPr/>
            </p:nvSpPr>
            <p:spPr bwMode="auto">
              <a:xfrm>
                <a:off x="1072" y="297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4" name="Freeform 108"/>
              <p:cNvSpPr>
                <a:spLocks/>
              </p:cNvSpPr>
              <p:nvPr/>
            </p:nvSpPr>
            <p:spPr bwMode="auto">
              <a:xfrm>
                <a:off x="1076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5" name="Freeform 109"/>
              <p:cNvSpPr>
                <a:spLocks/>
              </p:cNvSpPr>
              <p:nvPr/>
            </p:nvSpPr>
            <p:spPr bwMode="auto">
              <a:xfrm>
                <a:off x="1068" y="297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6" name="Freeform 110"/>
              <p:cNvSpPr>
                <a:spLocks/>
              </p:cNvSpPr>
              <p:nvPr/>
            </p:nvSpPr>
            <p:spPr bwMode="auto">
              <a:xfrm>
                <a:off x="1055" y="2939"/>
                <a:ext cx="26" cy="38"/>
              </a:xfrm>
              <a:custGeom>
                <a:avLst/>
                <a:gdLst>
                  <a:gd name="T0" fmla="*/ 5 w 6"/>
                  <a:gd name="T1" fmla="*/ 1 h 9"/>
                  <a:gd name="T2" fmla="*/ 4 w 6"/>
                  <a:gd name="T3" fmla="*/ 1 h 9"/>
                  <a:gd name="T4" fmla="*/ 2 w 6"/>
                  <a:gd name="T5" fmla="*/ 0 h 9"/>
                  <a:gd name="T6" fmla="*/ 0 w 6"/>
                  <a:gd name="T7" fmla="*/ 0 h 9"/>
                  <a:gd name="T8" fmla="*/ 1 w 6"/>
                  <a:gd name="T9" fmla="*/ 1 h 9"/>
                  <a:gd name="T10" fmla="*/ 0 w 6"/>
                  <a:gd name="T11" fmla="*/ 1 h 9"/>
                  <a:gd name="T12" fmla="*/ 0 w 6"/>
                  <a:gd name="T13" fmla="*/ 3 h 9"/>
                  <a:gd name="T14" fmla="*/ 1 w 6"/>
                  <a:gd name="T15" fmla="*/ 3 h 9"/>
                  <a:gd name="T16" fmla="*/ 2 w 6"/>
                  <a:gd name="T17" fmla="*/ 7 h 9"/>
                  <a:gd name="T18" fmla="*/ 3 w 6"/>
                  <a:gd name="T19" fmla="*/ 6 h 9"/>
                  <a:gd name="T20" fmla="*/ 2 w 6"/>
                  <a:gd name="T21" fmla="*/ 7 h 9"/>
                  <a:gd name="T22" fmla="*/ 2 w 6"/>
                  <a:gd name="T23" fmla="*/ 7 h 9"/>
                  <a:gd name="T24" fmla="*/ 3 w 6"/>
                  <a:gd name="T25" fmla="*/ 8 h 9"/>
                  <a:gd name="T26" fmla="*/ 5 w 6"/>
                  <a:gd name="T27" fmla="*/ 6 h 9"/>
                  <a:gd name="T28" fmla="*/ 3 w 6"/>
                  <a:gd name="T29" fmla="*/ 8 h 9"/>
                  <a:gd name="T30" fmla="*/ 4 w 6"/>
                  <a:gd name="T31" fmla="*/ 7 h 9"/>
                  <a:gd name="T32" fmla="*/ 5 w 6"/>
                  <a:gd name="T33" fmla="*/ 6 h 9"/>
                  <a:gd name="T34" fmla="*/ 6 w 6"/>
                  <a:gd name="T35" fmla="*/ 5 h 9"/>
                  <a:gd name="T36" fmla="*/ 3 w 6"/>
                  <a:gd name="T37" fmla="*/ 6 h 9"/>
                  <a:gd name="T38" fmla="*/ 4 w 6"/>
                  <a:gd name="T39" fmla="*/ 6 h 9"/>
                  <a:gd name="T40" fmla="*/ 5 w 6"/>
                  <a:gd name="T41" fmla="*/ 4 h 9"/>
                  <a:gd name="T42" fmla="*/ 3 w 6"/>
                  <a:gd name="T43" fmla="*/ 4 h 9"/>
                  <a:gd name="T44" fmla="*/ 3 w 6"/>
                  <a:gd name="T45" fmla="*/ 4 h 9"/>
                  <a:gd name="T46" fmla="*/ 2 w 6"/>
                  <a:gd name="T47" fmla="*/ 4 h 9"/>
                  <a:gd name="T48" fmla="*/ 4 w 6"/>
                  <a:gd name="T49" fmla="*/ 4 h 9"/>
                  <a:gd name="T50" fmla="*/ 1 w 6"/>
                  <a:gd name="T51" fmla="*/ 4 h 9"/>
                  <a:gd name="T52" fmla="*/ 5 w 6"/>
                  <a:gd name="T53" fmla="*/ 3 h 9"/>
                  <a:gd name="T54" fmla="*/ 3 w 6"/>
                  <a:gd name="T55" fmla="*/ 3 h 9"/>
                  <a:gd name="T56" fmla="*/ 2 w 6"/>
                  <a:gd name="T57" fmla="*/ 3 h 9"/>
                  <a:gd name="T58" fmla="*/ 4 w 6"/>
                  <a:gd name="T59" fmla="*/ 3 h 9"/>
                  <a:gd name="T60" fmla="*/ 3 w 6"/>
                  <a:gd name="T61" fmla="*/ 2 h 9"/>
                  <a:gd name="T62" fmla="*/ 2 w 6"/>
                  <a:gd name="T63" fmla="*/ 2 h 9"/>
                  <a:gd name="T64" fmla="*/ 2 w 6"/>
                  <a:gd name="T65" fmla="*/ 1 h 9"/>
                  <a:gd name="T66" fmla="*/ 4 w 6"/>
                  <a:gd name="T67" fmla="*/ 2 h 9"/>
                  <a:gd name="T68" fmla="*/ 6 w 6"/>
                  <a:gd name="T69" fmla="*/ 2 h 9"/>
                  <a:gd name="T70" fmla="*/ 3 w 6"/>
                  <a:gd name="T71" fmla="*/ 1 h 9"/>
                  <a:gd name="T72" fmla="*/ 5 w 6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4" y="1"/>
                      <a:pt x="3" y="1"/>
                      <a:pt x="4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6"/>
                      <a:pt x="2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3" y="8"/>
                      <a:pt x="4" y="6"/>
                      <a:pt x="5" y="6"/>
                    </a:cubicBezTo>
                    <a:cubicBezTo>
                      <a:pt x="3" y="8"/>
                      <a:pt x="5" y="6"/>
                      <a:pt x="3" y="8"/>
                    </a:cubicBezTo>
                    <a:cubicBezTo>
                      <a:pt x="3" y="9"/>
                      <a:pt x="4" y="7"/>
                      <a:pt x="4" y="7"/>
                    </a:cubicBezTo>
                    <a:cubicBezTo>
                      <a:pt x="5" y="6"/>
                      <a:pt x="5" y="7"/>
                      <a:pt x="5" y="6"/>
                    </a:cubicBezTo>
                    <a:cubicBezTo>
                      <a:pt x="6" y="5"/>
                      <a:pt x="5" y="6"/>
                      <a:pt x="6" y="5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5" y="4"/>
                    </a:cubicBezTo>
                    <a:cubicBezTo>
                      <a:pt x="4" y="5"/>
                      <a:pt x="5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3"/>
                      <a:pt x="2" y="3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5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2"/>
                      <a:pt x="2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5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7" name="Rectangle 111"/>
              <p:cNvSpPr>
                <a:spLocks noChangeArrowheads="1"/>
              </p:cNvSpPr>
              <p:nvPr/>
            </p:nvSpPr>
            <p:spPr bwMode="auto">
              <a:xfrm>
                <a:off x="1081" y="294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8" name="Freeform 112"/>
              <p:cNvSpPr>
                <a:spLocks/>
              </p:cNvSpPr>
              <p:nvPr/>
            </p:nvSpPr>
            <p:spPr bwMode="auto">
              <a:xfrm>
                <a:off x="1076" y="29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9" name="Freeform 113"/>
              <p:cNvSpPr>
                <a:spLocks/>
              </p:cNvSpPr>
              <p:nvPr/>
            </p:nvSpPr>
            <p:spPr bwMode="auto">
              <a:xfrm>
                <a:off x="1055" y="2948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0" name="Freeform 114"/>
              <p:cNvSpPr>
                <a:spLocks/>
              </p:cNvSpPr>
              <p:nvPr/>
            </p:nvSpPr>
            <p:spPr bwMode="auto">
              <a:xfrm>
                <a:off x="1076" y="2952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1" name="Freeform 115"/>
              <p:cNvSpPr>
                <a:spLocks/>
              </p:cNvSpPr>
              <p:nvPr/>
            </p:nvSpPr>
            <p:spPr bwMode="auto">
              <a:xfrm>
                <a:off x="1076" y="2956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2" name="Rectangle 116"/>
              <p:cNvSpPr>
                <a:spLocks noChangeArrowheads="1"/>
              </p:cNvSpPr>
              <p:nvPr/>
            </p:nvSpPr>
            <p:spPr bwMode="auto">
              <a:xfrm>
                <a:off x="1076" y="2944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3" name="Freeform 117"/>
              <p:cNvSpPr>
                <a:spLocks/>
              </p:cNvSpPr>
              <p:nvPr/>
            </p:nvSpPr>
            <p:spPr bwMode="auto">
              <a:xfrm>
                <a:off x="1051" y="2919"/>
                <a:ext cx="30" cy="20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2 w 7"/>
                  <a:gd name="T9" fmla="*/ 4 h 5"/>
                  <a:gd name="T10" fmla="*/ 1 w 7"/>
                  <a:gd name="T11" fmla="*/ 3 h 5"/>
                  <a:gd name="T12" fmla="*/ 4 w 7"/>
                  <a:gd name="T13" fmla="*/ 5 h 5"/>
                  <a:gd name="T14" fmla="*/ 1 w 7"/>
                  <a:gd name="T15" fmla="*/ 4 h 5"/>
                  <a:gd name="T16" fmla="*/ 0 w 7"/>
                  <a:gd name="T17" fmla="*/ 4 h 5"/>
                  <a:gd name="T18" fmla="*/ 1 w 7"/>
                  <a:gd name="T19" fmla="*/ 5 h 5"/>
                  <a:gd name="T20" fmla="*/ 3 w 7"/>
                  <a:gd name="T21" fmla="*/ 5 h 5"/>
                  <a:gd name="T22" fmla="*/ 5 w 7"/>
                  <a:gd name="T23" fmla="*/ 5 h 5"/>
                  <a:gd name="T24" fmla="*/ 4 w 7"/>
                  <a:gd name="T25" fmla="*/ 5 h 5"/>
                  <a:gd name="T26" fmla="*/ 5 w 7"/>
                  <a:gd name="T27" fmla="*/ 5 h 5"/>
                  <a:gd name="T28" fmla="*/ 4 w 7"/>
                  <a:gd name="T29" fmla="*/ 5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3 w 7"/>
                  <a:gd name="T37" fmla="*/ 4 h 5"/>
                  <a:gd name="T38" fmla="*/ 5 w 7"/>
                  <a:gd name="T39" fmla="*/ 4 h 5"/>
                  <a:gd name="T40" fmla="*/ 4 w 7"/>
                  <a:gd name="T41" fmla="*/ 4 h 5"/>
                  <a:gd name="T42" fmla="*/ 6 w 7"/>
                  <a:gd name="T43" fmla="*/ 3 h 5"/>
                  <a:gd name="T44" fmla="*/ 5 w 7"/>
                  <a:gd name="T45" fmla="*/ 3 h 5"/>
                  <a:gd name="T46" fmla="*/ 6 w 7"/>
                  <a:gd name="T47" fmla="*/ 3 h 5"/>
                  <a:gd name="T48" fmla="*/ 3 w 7"/>
                  <a:gd name="T49" fmla="*/ 3 h 5"/>
                  <a:gd name="T50" fmla="*/ 5 w 7"/>
                  <a:gd name="T51" fmla="*/ 3 h 5"/>
                  <a:gd name="T52" fmla="*/ 5 w 7"/>
                  <a:gd name="T53" fmla="*/ 2 h 5"/>
                  <a:gd name="T54" fmla="*/ 5 w 7"/>
                  <a:gd name="T55" fmla="*/ 2 h 5"/>
                  <a:gd name="T56" fmla="*/ 4 w 7"/>
                  <a:gd name="T57" fmla="*/ 1 h 5"/>
                  <a:gd name="T58" fmla="*/ 4 w 7"/>
                  <a:gd name="T59" fmla="*/ 1 h 5"/>
                  <a:gd name="T60" fmla="*/ 3 w 7"/>
                  <a:gd name="T61" fmla="*/ 1 h 5"/>
                  <a:gd name="T62" fmla="*/ 4 w 7"/>
                  <a:gd name="T63" fmla="*/ 1 h 5"/>
                  <a:gd name="T64" fmla="*/ 2 w 7"/>
                  <a:gd name="T65" fmla="*/ 0 h 5"/>
                  <a:gd name="T66" fmla="*/ 3 w 7"/>
                  <a:gd name="T67" fmla="*/ 1 h 5"/>
                  <a:gd name="T68" fmla="*/ 1 w 7"/>
                  <a:gd name="T6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4"/>
                      <a:pt x="5" y="4"/>
                      <a:pt x="4" y="5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7" y="4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5" y="3"/>
                    </a:cubicBezTo>
                    <a:cubicBezTo>
                      <a:pt x="6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6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4" name="Freeform 118"/>
              <p:cNvSpPr>
                <a:spLocks/>
              </p:cNvSpPr>
              <p:nvPr/>
            </p:nvSpPr>
            <p:spPr bwMode="auto">
              <a:xfrm>
                <a:off x="1072" y="293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5" name="Freeform 119"/>
              <p:cNvSpPr>
                <a:spLocks/>
              </p:cNvSpPr>
              <p:nvPr/>
            </p:nvSpPr>
            <p:spPr bwMode="auto">
              <a:xfrm>
                <a:off x="1055" y="2898"/>
                <a:ext cx="34" cy="25"/>
              </a:xfrm>
              <a:custGeom>
                <a:avLst/>
                <a:gdLst>
                  <a:gd name="T0" fmla="*/ 3 w 8"/>
                  <a:gd name="T1" fmla="*/ 4 h 6"/>
                  <a:gd name="T2" fmla="*/ 5 w 8"/>
                  <a:gd name="T3" fmla="*/ 5 h 6"/>
                  <a:gd name="T4" fmla="*/ 2 w 8"/>
                  <a:gd name="T5" fmla="*/ 4 h 6"/>
                  <a:gd name="T6" fmla="*/ 1 w 8"/>
                  <a:gd name="T7" fmla="*/ 3 h 6"/>
                  <a:gd name="T8" fmla="*/ 4 w 8"/>
                  <a:gd name="T9" fmla="*/ 4 h 6"/>
                  <a:gd name="T10" fmla="*/ 5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3 h 6"/>
                  <a:gd name="T18" fmla="*/ 5 w 8"/>
                  <a:gd name="T19" fmla="*/ 3 h 6"/>
                  <a:gd name="T20" fmla="*/ 1 w 8"/>
                  <a:gd name="T21" fmla="*/ 0 h 6"/>
                  <a:gd name="T22" fmla="*/ 1 w 8"/>
                  <a:gd name="T23" fmla="*/ 1 h 6"/>
                  <a:gd name="T24" fmla="*/ 3 w 8"/>
                  <a:gd name="T25" fmla="*/ 2 h 6"/>
                  <a:gd name="T26" fmla="*/ 2 w 8"/>
                  <a:gd name="T27" fmla="*/ 2 h 6"/>
                  <a:gd name="T28" fmla="*/ 1 w 8"/>
                  <a:gd name="T29" fmla="*/ 1 h 6"/>
                  <a:gd name="T30" fmla="*/ 0 w 8"/>
                  <a:gd name="T31" fmla="*/ 4 h 6"/>
                  <a:gd name="T32" fmla="*/ 0 w 8"/>
                  <a:gd name="T33" fmla="*/ 3 h 6"/>
                  <a:gd name="T34" fmla="*/ 1 w 8"/>
                  <a:gd name="T35" fmla="*/ 4 h 6"/>
                  <a:gd name="T36" fmla="*/ 3 w 8"/>
                  <a:gd name="T37" fmla="*/ 5 h 6"/>
                  <a:gd name="T38" fmla="*/ 3 w 8"/>
                  <a:gd name="T39" fmla="*/ 5 h 6"/>
                  <a:gd name="T40" fmla="*/ 5 w 8"/>
                  <a:gd name="T41" fmla="*/ 5 h 6"/>
                  <a:gd name="T42" fmla="*/ 6 w 8"/>
                  <a:gd name="T43" fmla="*/ 6 h 6"/>
                  <a:gd name="T44" fmla="*/ 6 w 8"/>
                  <a:gd name="T45" fmla="*/ 5 h 6"/>
                  <a:gd name="T46" fmla="*/ 3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3" y="4"/>
                      <a:pt x="1" y="3"/>
                      <a:pt x="1" y="3"/>
                    </a:cubicBezTo>
                    <a:cubicBezTo>
                      <a:pt x="2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2" y="3"/>
                      <a:pt x="1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3" y="2"/>
                      <a:pt x="4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6"/>
                      <a:pt x="4" y="6"/>
                      <a:pt x="6" y="6"/>
                    </a:cubicBezTo>
                    <a:cubicBezTo>
                      <a:pt x="8" y="6"/>
                      <a:pt x="4" y="5"/>
                      <a:pt x="6" y="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6" name="Freeform 120"/>
              <p:cNvSpPr>
                <a:spLocks/>
              </p:cNvSpPr>
              <p:nvPr/>
            </p:nvSpPr>
            <p:spPr bwMode="auto">
              <a:xfrm>
                <a:off x="1068" y="29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7" name="Freeform 121"/>
              <p:cNvSpPr>
                <a:spLocks/>
              </p:cNvSpPr>
              <p:nvPr/>
            </p:nvSpPr>
            <p:spPr bwMode="auto">
              <a:xfrm>
                <a:off x="1055" y="2914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8" name="Freeform 122"/>
              <p:cNvSpPr>
                <a:spLocks/>
              </p:cNvSpPr>
              <p:nvPr/>
            </p:nvSpPr>
            <p:spPr bwMode="auto">
              <a:xfrm>
                <a:off x="1072" y="291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9" name="Freeform 123"/>
              <p:cNvSpPr>
                <a:spLocks/>
              </p:cNvSpPr>
              <p:nvPr/>
            </p:nvSpPr>
            <p:spPr bwMode="auto">
              <a:xfrm>
                <a:off x="1055" y="2893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4" y="3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0" name="Freeform 124"/>
              <p:cNvSpPr>
                <a:spLocks/>
              </p:cNvSpPr>
              <p:nvPr/>
            </p:nvSpPr>
            <p:spPr bwMode="auto">
              <a:xfrm>
                <a:off x="1064" y="2852"/>
                <a:ext cx="29" cy="54"/>
              </a:xfrm>
              <a:custGeom>
                <a:avLst/>
                <a:gdLst>
                  <a:gd name="T0" fmla="*/ 4 w 7"/>
                  <a:gd name="T1" fmla="*/ 11 h 13"/>
                  <a:gd name="T2" fmla="*/ 4 w 7"/>
                  <a:gd name="T3" fmla="*/ 10 h 13"/>
                  <a:gd name="T4" fmla="*/ 4 w 7"/>
                  <a:gd name="T5" fmla="*/ 11 h 13"/>
                  <a:gd name="T6" fmla="*/ 5 w 7"/>
                  <a:gd name="T7" fmla="*/ 11 h 13"/>
                  <a:gd name="T8" fmla="*/ 4 w 7"/>
                  <a:gd name="T9" fmla="*/ 11 h 13"/>
                  <a:gd name="T10" fmla="*/ 5 w 7"/>
                  <a:gd name="T11" fmla="*/ 10 h 13"/>
                  <a:gd name="T12" fmla="*/ 3 w 7"/>
                  <a:gd name="T13" fmla="*/ 9 h 13"/>
                  <a:gd name="T14" fmla="*/ 6 w 7"/>
                  <a:gd name="T15" fmla="*/ 10 h 13"/>
                  <a:gd name="T16" fmla="*/ 3 w 7"/>
                  <a:gd name="T17" fmla="*/ 8 h 13"/>
                  <a:gd name="T18" fmla="*/ 4 w 7"/>
                  <a:gd name="T19" fmla="*/ 8 h 13"/>
                  <a:gd name="T20" fmla="*/ 5 w 7"/>
                  <a:gd name="T21" fmla="*/ 8 h 13"/>
                  <a:gd name="T22" fmla="*/ 5 w 7"/>
                  <a:gd name="T23" fmla="*/ 8 h 13"/>
                  <a:gd name="T24" fmla="*/ 6 w 7"/>
                  <a:gd name="T25" fmla="*/ 9 h 13"/>
                  <a:gd name="T26" fmla="*/ 7 w 7"/>
                  <a:gd name="T27" fmla="*/ 8 h 13"/>
                  <a:gd name="T28" fmla="*/ 7 w 7"/>
                  <a:gd name="T29" fmla="*/ 9 h 13"/>
                  <a:gd name="T30" fmla="*/ 7 w 7"/>
                  <a:gd name="T31" fmla="*/ 8 h 13"/>
                  <a:gd name="T32" fmla="*/ 7 w 7"/>
                  <a:gd name="T33" fmla="*/ 8 h 13"/>
                  <a:gd name="T34" fmla="*/ 7 w 7"/>
                  <a:gd name="T35" fmla="*/ 4 h 13"/>
                  <a:gd name="T36" fmla="*/ 7 w 7"/>
                  <a:gd name="T37" fmla="*/ 4 h 13"/>
                  <a:gd name="T38" fmla="*/ 6 w 7"/>
                  <a:gd name="T39" fmla="*/ 4 h 13"/>
                  <a:gd name="T40" fmla="*/ 7 w 7"/>
                  <a:gd name="T41" fmla="*/ 3 h 13"/>
                  <a:gd name="T42" fmla="*/ 4 w 7"/>
                  <a:gd name="T43" fmla="*/ 5 h 13"/>
                  <a:gd name="T44" fmla="*/ 4 w 7"/>
                  <a:gd name="T45" fmla="*/ 4 h 13"/>
                  <a:gd name="T46" fmla="*/ 6 w 7"/>
                  <a:gd name="T47" fmla="*/ 3 h 13"/>
                  <a:gd name="T48" fmla="*/ 5 w 7"/>
                  <a:gd name="T49" fmla="*/ 3 h 13"/>
                  <a:gd name="T50" fmla="*/ 7 w 7"/>
                  <a:gd name="T51" fmla="*/ 2 h 13"/>
                  <a:gd name="T52" fmla="*/ 4 w 7"/>
                  <a:gd name="T53" fmla="*/ 3 h 13"/>
                  <a:gd name="T54" fmla="*/ 4 w 7"/>
                  <a:gd name="T55" fmla="*/ 3 h 13"/>
                  <a:gd name="T56" fmla="*/ 1 w 7"/>
                  <a:gd name="T57" fmla="*/ 4 h 13"/>
                  <a:gd name="T58" fmla="*/ 3 w 7"/>
                  <a:gd name="T59" fmla="*/ 6 h 13"/>
                  <a:gd name="T60" fmla="*/ 5 w 7"/>
                  <a:gd name="T61" fmla="*/ 6 h 13"/>
                  <a:gd name="T62" fmla="*/ 4 w 7"/>
                  <a:gd name="T63" fmla="*/ 7 h 13"/>
                  <a:gd name="T64" fmla="*/ 4 w 7"/>
                  <a:gd name="T65" fmla="*/ 7 h 13"/>
                  <a:gd name="T66" fmla="*/ 4 w 7"/>
                  <a:gd name="T67" fmla="*/ 5 h 13"/>
                  <a:gd name="T68" fmla="*/ 4 w 7"/>
                  <a:gd name="T69" fmla="*/ 7 h 13"/>
                  <a:gd name="T70" fmla="*/ 5 w 7"/>
                  <a:gd name="T71" fmla="*/ 6 h 13"/>
                  <a:gd name="T72" fmla="*/ 4 w 7"/>
                  <a:gd name="T73" fmla="*/ 5 h 13"/>
                  <a:gd name="T74" fmla="*/ 5 w 7"/>
                  <a:gd name="T75" fmla="*/ 6 h 13"/>
                  <a:gd name="T76" fmla="*/ 3 w 7"/>
                  <a:gd name="T77" fmla="*/ 5 h 13"/>
                  <a:gd name="T78" fmla="*/ 1 w 7"/>
                  <a:gd name="T79" fmla="*/ 9 h 13"/>
                  <a:gd name="T80" fmla="*/ 2 w 7"/>
                  <a:gd name="T81" fmla="*/ 9 h 13"/>
                  <a:gd name="T82" fmla="*/ 2 w 7"/>
                  <a:gd name="T83" fmla="*/ 11 h 13"/>
                  <a:gd name="T84" fmla="*/ 3 w 7"/>
                  <a:gd name="T85" fmla="*/ 11 h 13"/>
                  <a:gd name="T86" fmla="*/ 0 w 7"/>
                  <a:gd name="T87" fmla="*/ 10 h 13"/>
                  <a:gd name="T88" fmla="*/ 0 w 7"/>
                  <a:gd name="T89" fmla="*/ 10 h 13"/>
                  <a:gd name="T90" fmla="*/ 1 w 7"/>
                  <a:gd name="T91" fmla="*/ 10 h 13"/>
                  <a:gd name="T92" fmla="*/ 0 w 7"/>
                  <a:gd name="T93" fmla="*/ 11 h 13"/>
                  <a:gd name="T94" fmla="*/ 4 w 7"/>
                  <a:gd name="T95" fmla="*/ 12 h 13"/>
                  <a:gd name="T96" fmla="*/ 6 w 7"/>
                  <a:gd name="T97" fmla="*/ 12 h 13"/>
                  <a:gd name="T98" fmla="*/ 4 w 7"/>
                  <a:gd name="T9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" h="13">
                    <a:moveTo>
                      <a:pt x="4" y="11"/>
                    </a:moveTo>
                    <a:cubicBezTo>
                      <a:pt x="4" y="11"/>
                      <a:pt x="3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2"/>
                      <a:pt x="4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3" y="10"/>
                      <a:pt x="5" y="10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5" y="8"/>
                      <a:pt x="3" y="7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9"/>
                      <a:pt x="4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7" y="4"/>
                      <a:pt x="4" y="5"/>
                    </a:cubicBezTo>
                    <a:cubicBezTo>
                      <a:pt x="7" y="3"/>
                      <a:pt x="3" y="5"/>
                      <a:pt x="4" y="4"/>
                    </a:cubicBezTo>
                    <a:cubicBezTo>
                      <a:pt x="5" y="3"/>
                      <a:pt x="5" y="4"/>
                      <a:pt x="6" y="3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5" y="3"/>
                      <a:pt x="7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4"/>
                      <a:pt x="1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5" y="5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"/>
                      <a:pt x="4" y="6"/>
                      <a:pt x="4" y="5"/>
                    </a:cubicBezTo>
                    <a:cubicBezTo>
                      <a:pt x="4" y="6"/>
                      <a:pt x="4" y="4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5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5" y="12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0"/>
                      <a:pt x="0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1" y="11"/>
                      <a:pt x="0" y="11"/>
                    </a:cubicBezTo>
                    <a:cubicBezTo>
                      <a:pt x="1" y="12"/>
                      <a:pt x="3" y="12"/>
                      <a:pt x="4" y="12"/>
                    </a:cubicBezTo>
                    <a:cubicBezTo>
                      <a:pt x="2" y="10"/>
                      <a:pt x="6" y="13"/>
                      <a:pt x="6" y="12"/>
                    </a:cubicBezTo>
                    <a:cubicBezTo>
                      <a:pt x="5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1" name="Freeform 125"/>
              <p:cNvSpPr>
                <a:spLocks/>
              </p:cNvSpPr>
              <p:nvPr/>
            </p:nvSpPr>
            <p:spPr bwMode="auto">
              <a:xfrm>
                <a:off x="1064" y="2889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2" name="Freeform 126"/>
              <p:cNvSpPr>
                <a:spLocks/>
              </p:cNvSpPr>
              <p:nvPr/>
            </p:nvSpPr>
            <p:spPr bwMode="auto">
              <a:xfrm>
                <a:off x="1076" y="2860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3" name="Freeform 127"/>
              <p:cNvSpPr>
                <a:spLocks/>
              </p:cNvSpPr>
              <p:nvPr/>
            </p:nvSpPr>
            <p:spPr bwMode="auto">
              <a:xfrm>
                <a:off x="1064" y="2893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4" name="Rectangle 128"/>
              <p:cNvSpPr>
                <a:spLocks noChangeArrowheads="1"/>
              </p:cNvSpPr>
              <p:nvPr/>
            </p:nvSpPr>
            <p:spPr bwMode="auto">
              <a:xfrm>
                <a:off x="1076" y="29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5" name="Freeform 129"/>
              <p:cNvSpPr>
                <a:spLocks/>
              </p:cNvSpPr>
              <p:nvPr/>
            </p:nvSpPr>
            <p:spPr bwMode="auto">
              <a:xfrm>
                <a:off x="1081" y="28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6" name="Freeform 130"/>
              <p:cNvSpPr>
                <a:spLocks/>
              </p:cNvSpPr>
              <p:nvPr/>
            </p:nvSpPr>
            <p:spPr bwMode="auto">
              <a:xfrm>
                <a:off x="1085" y="28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7" name="Freeform 131"/>
              <p:cNvSpPr>
                <a:spLocks/>
              </p:cNvSpPr>
              <p:nvPr/>
            </p:nvSpPr>
            <p:spPr bwMode="auto">
              <a:xfrm>
                <a:off x="1039" y="2789"/>
                <a:ext cx="50" cy="75"/>
              </a:xfrm>
              <a:custGeom>
                <a:avLst/>
                <a:gdLst>
                  <a:gd name="T0" fmla="*/ 6 w 12"/>
                  <a:gd name="T1" fmla="*/ 1 h 18"/>
                  <a:gd name="T2" fmla="*/ 4 w 12"/>
                  <a:gd name="T3" fmla="*/ 1 h 18"/>
                  <a:gd name="T4" fmla="*/ 3 w 12"/>
                  <a:gd name="T5" fmla="*/ 1 h 18"/>
                  <a:gd name="T6" fmla="*/ 4 w 12"/>
                  <a:gd name="T7" fmla="*/ 2 h 18"/>
                  <a:gd name="T8" fmla="*/ 4 w 12"/>
                  <a:gd name="T9" fmla="*/ 4 h 18"/>
                  <a:gd name="T10" fmla="*/ 4 w 12"/>
                  <a:gd name="T11" fmla="*/ 6 h 18"/>
                  <a:gd name="T12" fmla="*/ 6 w 12"/>
                  <a:gd name="T13" fmla="*/ 7 h 18"/>
                  <a:gd name="T14" fmla="*/ 5 w 12"/>
                  <a:gd name="T15" fmla="*/ 8 h 18"/>
                  <a:gd name="T16" fmla="*/ 5 w 12"/>
                  <a:gd name="T17" fmla="*/ 9 h 18"/>
                  <a:gd name="T18" fmla="*/ 8 w 12"/>
                  <a:gd name="T19" fmla="*/ 9 h 18"/>
                  <a:gd name="T20" fmla="*/ 8 w 12"/>
                  <a:gd name="T21" fmla="*/ 10 h 18"/>
                  <a:gd name="T22" fmla="*/ 7 w 12"/>
                  <a:gd name="T23" fmla="*/ 11 h 18"/>
                  <a:gd name="T24" fmla="*/ 7 w 12"/>
                  <a:gd name="T25" fmla="*/ 12 h 18"/>
                  <a:gd name="T26" fmla="*/ 7 w 12"/>
                  <a:gd name="T27" fmla="*/ 13 h 18"/>
                  <a:gd name="T28" fmla="*/ 8 w 12"/>
                  <a:gd name="T29" fmla="*/ 14 h 18"/>
                  <a:gd name="T30" fmla="*/ 9 w 12"/>
                  <a:gd name="T31" fmla="*/ 14 h 18"/>
                  <a:gd name="T32" fmla="*/ 8 w 12"/>
                  <a:gd name="T33" fmla="*/ 15 h 18"/>
                  <a:gd name="T34" fmla="*/ 8 w 12"/>
                  <a:gd name="T35" fmla="*/ 15 h 18"/>
                  <a:gd name="T36" fmla="*/ 9 w 12"/>
                  <a:gd name="T37" fmla="*/ 18 h 18"/>
                  <a:gd name="T38" fmla="*/ 9 w 12"/>
                  <a:gd name="T39" fmla="*/ 16 h 18"/>
                  <a:gd name="T40" fmla="*/ 8 w 12"/>
                  <a:gd name="T41" fmla="*/ 17 h 18"/>
                  <a:gd name="T42" fmla="*/ 11 w 12"/>
                  <a:gd name="T43" fmla="*/ 15 h 18"/>
                  <a:gd name="T44" fmla="*/ 12 w 12"/>
                  <a:gd name="T45" fmla="*/ 15 h 18"/>
                  <a:gd name="T46" fmla="*/ 11 w 12"/>
                  <a:gd name="T47" fmla="*/ 14 h 18"/>
                  <a:gd name="T48" fmla="*/ 12 w 12"/>
                  <a:gd name="T49" fmla="*/ 13 h 18"/>
                  <a:gd name="T50" fmla="*/ 11 w 12"/>
                  <a:gd name="T51" fmla="*/ 12 h 18"/>
                  <a:gd name="T52" fmla="*/ 10 w 12"/>
                  <a:gd name="T53" fmla="*/ 12 h 18"/>
                  <a:gd name="T54" fmla="*/ 11 w 12"/>
                  <a:gd name="T55" fmla="*/ 12 h 18"/>
                  <a:gd name="T56" fmla="*/ 11 w 12"/>
                  <a:gd name="T57" fmla="*/ 11 h 18"/>
                  <a:gd name="T58" fmla="*/ 10 w 12"/>
                  <a:gd name="T59" fmla="*/ 11 h 18"/>
                  <a:gd name="T60" fmla="*/ 9 w 12"/>
                  <a:gd name="T61" fmla="*/ 10 h 18"/>
                  <a:gd name="T62" fmla="*/ 11 w 12"/>
                  <a:gd name="T63" fmla="*/ 10 h 18"/>
                  <a:gd name="T64" fmla="*/ 11 w 12"/>
                  <a:gd name="T65" fmla="*/ 9 h 18"/>
                  <a:gd name="T66" fmla="*/ 9 w 12"/>
                  <a:gd name="T67" fmla="*/ 9 h 18"/>
                  <a:gd name="T68" fmla="*/ 8 w 12"/>
                  <a:gd name="T69" fmla="*/ 8 h 18"/>
                  <a:gd name="T70" fmla="*/ 7 w 12"/>
                  <a:gd name="T71" fmla="*/ 6 h 18"/>
                  <a:gd name="T72" fmla="*/ 7 w 12"/>
                  <a:gd name="T73" fmla="*/ 6 h 18"/>
                  <a:gd name="T74" fmla="*/ 7 w 12"/>
                  <a:gd name="T75" fmla="*/ 4 h 18"/>
                  <a:gd name="T76" fmla="*/ 5 w 12"/>
                  <a:gd name="T77" fmla="*/ 5 h 18"/>
                  <a:gd name="T78" fmla="*/ 8 w 12"/>
                  <a:gd name="T7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8" y="2"/>
                      <a:pt x="7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1"/>
                      <a:pt x="3" y="1"/>
                    </a:cubicBezTo>
                    <a:cubicBezTo>
                      <a:pt x="3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0" y="3"/>
                      <a:pt x="8" y="4"/>
                      <a:pt x="4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5" y="6"/>
                      <a:pt x="4" y="6"/>
                    </a:cubicBezTo>
                    <a:cubicBezTo>
                      <a:pt x="7" y="6"/>
                      <a:pt x="2" y="7"/>
                      <a:pt x="6" y="7"/>
                    </a:cubicBezTo>
                    <a:cubicBezTo>
                      <a:pt x="5" y="7"/>
                      <a:pt x="7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7" y="8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9"/>
                      <a:pt x="6" y="8"/>
                      <a:pt x="5" y="9"/>
                    </a:cubicBezTo>
                    <a:cubicBezTo>
                      <a:pt x="7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10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7" y="9"/>
                      <a:pt x="5" y="9"/>
                    </a:cubicBezTo>
                    <a:cubicBezTo>
                      <a:pt x="5" y="10"/>
                      <a:pt x="6" y="10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2"/>
                      <a:pt x="8" y="11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2"/>
                      <a:pt x="6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3"/>
                      <a:pt x="10" y="13"/>
                      <a:pt x="8" y="14"/>
                    </a:cubicBezTo>
                    <a:cubicBezTo>
                      <a:pt x="9" y="13"/>
                      <a:pt x="11" y="13"/>
                      <a:pt x="11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7" y="14"/>
                      <a:pt x="6" y="14"/>
                    </a:cubicBezTo>
                    <a:cubicBezTo>
                      <a:pt x="7" y="14"/>
                      <a:pt x="6" y="15"/>
                      <a:pt x="8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10" y="14"/>
                      <a:pt x="8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6" y="18"/>
                      <a:pt x="9" y="18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8" y="17"/>
                    </a:cubicBezTo>
                    <a:cubicBezTo>
                      <a:pt x="7" y="17"/>
                      <a:pt x="9" y="16"/>
                      <a:pt x="8" y="16"/>
                    </a:cubicBez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0" y="15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1" y="13"/>
                      <a:pt x="9" y="14"/>
                      <a:pt x="9" y="13"/>
                    </a:cubicBezTo>
                    <a:cubicBezTo>
                      <a:pt x="11" y="13"/>
                      <a:pt x="10" y="13"/>
                      <a:pt x="11" y="12"/>
                    </a:cubicBezTo>
                    <a:cubicBezTo>
                      <a:pt x="9" y="13"/>
                      <a:pt x="11" y="12"/>
                      <a:pt x="10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8" y="11"/>
                      <a:pt x="10" y="11"/>
                    </a:cubicBezTo>
                    <a:cubicBezTo>
                      <a:pt x="9" y="11"/>
                      <a:pt x="9" y="10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7" y="10"/>
                      <a:pt x="10" y="10"/>
                      <a:pt x="8" y="10"/>
                    </a:cubicBezTo>
                    <a:cubicBezTo>
                      <a:pt x="10" y="10"/>
                      <a:pt x="9" y="10"/>
                      <a:pt x="11" y="10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9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8" y="7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7" y="6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6" y="5"/>
                      <a:pt x="11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3"/>
                      <a:pt x="5" y="2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8" name="Freeform 132"/>
              <p:cNvSpPr>
                <a:spLocks/>
              </p:cNvSpPr>
              <p:nvPr/>
            </p:nvSpPr>
            <p:spPr bwMode="auto">
              <a:xfrm>
                <a:off x="1072" y="2814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9" name="Freeform 133"/>
              <p:cNvSpPr>
                <a:spLocks/>
              </p:cNvSpPr>
              <p:nvPr/>
            </p:nvSpPr>
            <p:spPr bwMode="auto">
              <a:xfrm>
                <a:off x="1072" y="28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0" name="Freeform 134"/>
              <p:cNvSpPr>
                <a:spLocks/>
              </p:cNvSpPr>
              <p:nvPr/>
            </p:nvSpPr>
            <p:spPr bwMode="auto">
              <a:xfrm>
                <a:off x="1072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1" name="Rectangle 135"/>
              <p:cNvSpPr>
                <a:spLocks noChangeArrowheads="1"/>
              </p:cNvSpPr>
              <p:nvPr/>
            </p:nvSpPr>
            <p:spPr bwMode="auto">
              <a:xfrm>
                <a:off x="1068" y="279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2" name="Freeform 136"/>
              <p:cNvSpPr>
                <a:spLocks/>
              </p:cNvSpPr>
              <p:nvPr/>
            </p:nvSpPr>
            <p:spPr bwMode="auto">
              <a:xfrm>
                <a:off x="1043" y="2743"/>
                <a:ext cx="33" cy="50"/>
              </a:xfrm>
              <a:custGeom>
                <a:avLst/>
                <a:gdLst>
                  <a:gd name="T0" fmla="*/ 7 w 8"/>
                  <a:gd name="T1" fmla="*/ 4 h 12"/>
                  <a:gd name="T2" fmla="*/ 6 w 8"/>
                  <a:gd name="T3" fmla="*/ 2 h 12"/>
                  <a:gd name="T4" fmla="*/ 7 w 8"/>
                  <a:gd name="T5" fmla="*/ 3 h 12"/>
                  <a:gd name="T6" fmla="*/ 6 w 8"/>
                  <a:gd name="T7" fmla="*/ 0 h 12"/>
                  <a:gd name="T8" fmla="*/ 4 w 8"/>
                  <a:gd name="T9" fmla="*/ 6 h 12"/>
                  <a:gd name="T10" fmla="*/ 3 w 8"/>
                  <a:gd name="T11" fmla="*/ 5 h 12"/>
                  <a:gd name="T12" fmla="*/ 4 w 8"/>
                  <a:gd name="T13" fmla="*/ 8 h 12"/>
                  <a:gd name="T14" fmla="*/ 2 w 8"/>
                  <a:gd name="T15" fmla="*/ 7 h 12"/>
                  <a:gd name="T16" fmla="*/ 3 w 8"/>
                  <a:gd name="T17" fmla="*/ 9 h 12"/>
                  <a:gd name="T18" fmla="*/ 3 w 8"/>
                  <a:gd name="T19" fmla="*/ 9 h 12"/>
                  <a:gd name="T20" fmla="*/ 3 w 8"/>
                  <a:gd name="T21" fmla="*/ 9 h 12"/>
                  <a:gd name="T22" fmla="*/ 3 w 8"/>
                  <a:gd name="T23" fmla="*/ 9 h 12"/>
                  <a:gd name="T24" fmla="*/ 4 w 8"/>
                  <a:gd name="T25" fmla="*/ 10 h 12"/>
                  <a:gd name="T26" fmla="*/ 3 w 8"/>
                  <a:gd name="T27" fmla="*/ 9 h 12"/>
                  <a:gd name="T28" fmla="*/ 4 w 8"/>
                  <a:gd name="T29" fmla="*/ 10 h 12"/>
                  <a:gd name="T30" fmla="*/ 2 w 8"/>
                  <a:gd name="T31" fmla="*/ 10 h 12"/>
                  <a:gd name="T32" fmla="*/ 4 w 8"/>
                  <a:gd name="T33" fmla="*/ 11 h 12"/>
                  <a:gd name="T34" fmla="*/ 6 w 8"/>
                  <a:gd name="T35" fmla="*/ 12 h 12"/>
                  <a:gd name="T36" fmla="*/ 5 w 8"/>
                  <a:gd name="T37" fmla="*/ 10 h 12"/>
                  <a:gd name="T38" fmla="*/ 5 w 8"/>
                  <a:gd name="T39" fmla="*/ 11 h 12"/>
                  <a:gd name="T40" fmla="*/ 4 w 8"/>
                  <a:gd name="T41" fmla="*/ 10 h 12"/>
                  <a:gd name="T42" fmla="*/ 6 w 8"/>
                  <a:gd name="T43" fmla="*/ 11 h 12"/>
                  <a:gd name="T44" fmla="*/ 7 w 8"/>
                  <a:gd name="T45" fmla="*/ 10 h 12"/>
                  <a:gd name="T46" fmla="*/ 7 w 8"/>
                  <a:gd name="T47" fmla="*/ 10 h 12"/>
                  <a:gd name="T48" fmla="*/ 7 w 8"/>
                  <a:gd name="T49" fmla="*/ 9 h 12"/>
                  <a:gd name="T50" fmla="*/ 6 w 8"/>
                  <a:gd name="T51" fmla="*/ 9 h 12"/>
                  <a:gd name="T52" fmla="*/ 4 w 8"/>
                  <a:gd name="T53" fmla="*/ 9 h 12"/>
                  <a:gd name="T54" fmla="*/ 4 w 8"/>
                  <a:gd name="T55" fmla="*/ 8 h 12"/>
                  <a:gd name="T56" fmla="*/ 6 w 8"/>
                  <a:gd name="T57" fmla="*/ 9 h 12"/>
                  <a:gd name="T58" fmla="*/ 5 w 8"/>
                  <a:gd name="T59" fmla="*/ 9 h 12"/>
                  <a:gd name="T60" fmla="*/ 7 w 8"/>
                  <a:gd name="T61" fmla="*/ 9 h 12"/>
                  <a:gd name="T62" fmla="*/ 5 w 8"/>
                  <a:gd name="T63" fmla="*/ 8 h 12"/>
                  <a:gd name="T64" fmla="*/ 6 w 8"/>
                  <a:gd name="T65" fmla="*/ 6 h 12"/>
                  <a:gd name="T66" fmla="*/ 6 w 8"/>
                  <a:gd name="T67" fmla="*/ 7 h 12"/>
                  <a:gd name="T68" fmla="*/ 5 w 8"/>
                  <a:gd name="T69" fmla="*/ 6 h 12"/>
                  <a:gd name="T70" fmla="*/ 6 w 8"/>
                  <a:gd name="T71" fmla="*/ 5 h 12"/>
                  <a:gd name="T72" fmla="*/ 5 w 8"/>
                  <a:gd name="T73" fmla="*/ 5 h 12"/>
                  <a:gd name="T74" fmla="*/ 6 w 8"/>
                  <a:gd name="T75" fmla="*/ 4 h 12"/>
                  <a:gd name="T76" fmla="*/ 6 w 8"/>
                  <a:gd name="T77" fmla="*/ 4 h 12"/>
                  <a:gd name="T78" fmla="*/ 5 w 8"/>
                  <a:gd name="T79" fmla="*/ 2 h 12"/>
                  <a:gd name="T80" fmla="*/ 7 w 8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1"/>
                      <a:pt x="8" y="2"/>
                      <a:pt x="6" y="0"/>
                    </a:cubicBezTo>
                    <a:cubicBezTo>
                      <a:pt x="5" y="2"/>
                      <a:pt x="2" y="4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0" y="6"/>
                      <a:pt x="4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3" y="11"/>
                      <a:pt x="1" y="11"/>
                      <a:pt x="4" y="11"/>
                    </a:cubicBezTo>
                    <a:cubicBezTo>
                      <a:pt x="5" y="12"/>
                      <a:pt x="5" y="11"/>
                      <a:pt x="6" y="12"/>
                    </a:cubicBezTo>
                    <a:cubicBezTo>
                      <a:pt x="7" y="11"/>
                      <a:pt x="5" y="11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" y="10"/>
                      <a:pt x="5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8" y="10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9"/>
                      <a:pt x="4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6" y="8"/>
                      <a:pt x="6" y="9"/>
                      <a:pt x="5" y="8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6" y="3"/>
                      <a:pt x="6" y="3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3" name="Freeform 137"/>
              <p:cNvSpPr>
                <a:spLocks/>
              </p:cNvSpPr>
              <p:nvPr/>
            </p:nvSpPr>
            <p:spPr bwMode="auto">
              <a:xfrm>
                <a:off x="1068" y="2739"/>
                <a:ext cx="8" cy="12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4" name="Freeform 138"/>
              <p:cNvSpPr>
                <a:spLocks/>
              </p:cNvSpPr>
              <p:nvPr/>
            </p:nvSpPr>
            <p:spPr bwMode="auto">
              <a:xfrm>
                <a:off x="1068" y="2722"/>
                <a:ext cx="38" cy="29"/>
              </a:xfrm>
              <a:custGeom>
                <a:avLst/>
                <a:gdLst>
                  <a:gd name="T0" fmla="*/ 5 w 9"/>
                  <a:gd name="T1" fmla="*/ 3 h 7"/>
                  <a:gd name="T2" fmla="*/ 5 w 9"/>
                  <a:gd name="T3" fmla="*/ 2 h 7"/>
                  <a:gd name="T4" fmla="*/ 2 w 9"/>
                  <a:gd name="T5" fmla="*/ 2 h 7"/>
                  <a:gd name="T6" fmla="*/ 2 w 9"/>
                  <a:gd name="T7" fmla="*/ 5 h 7"/>
                  <a:gd name="T8" fmla="*/ 1 w 9"/>
                  <a:gd name="T9" fmla="*/ 4 h 7"/>
                  <a:gd name="T10" fmla="*/ 1 w 9"/>
                  <a:gd name="T11" fmla="*/ 5 h 7"/>
                  <a:gd name="T12" fmla="*/ 1 w 9"/>
                  <a:gd name="T13" fmla="*/ 5 h 7"/>
                  <a:gd name="T14" fmla="*/ 2 w 9"/>
                  <a:gd name="T15" fmla="*/ 5 h 7"/>
                  <a:gd name="T16" fmla="*/ 2 w 9"/>
                  <a:gd name="T17" fmla="*/ 5 h 7"/>
                  <a:gd name="T18" fmla="*/ 2 w 9"/>
                  <a:gd name="T19" fmla="*/ 6 h 7"/>
                  <a:gd name="T20" fmla="*/ 2 w 9"/>
                  <a:gd name="T21" fmla="*/ 3 h 7"/>
                  <a:gd name="T22" fmla="*/ 3 w 9"/>
                  <a:gd name="T23" fmla="*/ 5 h 7"/>
                  <a:gd name="T24" fmla="*/ 5 w 9"/>
                  <a:gd name="T25" fmla="*/ 5 h 7"/>
                  <a:gd name="T26" fmla="*/ 4 w 9"/>
                  <a:gd name="T27" fmla="*/ 5 h 7"/>
                  <a:gd name="T28" fmla="*/ 4 w 9"/>
                  <a:gd name="T29" fmla="*/ 3 h 7"/>
                  <a:gd name="T30" fmla="*/ 5 w 9"/>
                  <a:gd name="T31" fmla="*/ 5 h 7"/>
                  <a:gd name="T32" fmla="*/ 7 w 9"/>
                  <a:gd name="T33" fmla="*/ 4 h 7"/>
                  <a:gd name="T34" fmla="*/ 8 w 9"/>
                  <a:gd name="T35" fmla="*/ 2 h 7"/>
                  <a:gd name="T36" fmla="*/ 7 w 9"/>
                  <a:gd name="T37" fmla="*/ 4 h 7"/>
                  <a:gd name="T38" fmla="*/ 8 w 9"/>
                  <a:gd name="T39" fmla="*/ 4 h 7"/>
                  <a:gd name="T40" fmla="*/ 9 w 9"/>
                  <a:gd name="T41" fmla="*/ 1 h 7"/>
                  <a:gd name="T42" fmla="*/ 5 w 9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5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2"/>
                    </a:cubicBezTo>
                    <a:cubicBezTo>
                      <a:pt x="1" y="2"/>
                      <a:pt x="2" y="4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1" y="5"/>
                    </a:cubicBezTo>
                    <a:cubicBezTo>
                      <a:pt x="2" y="6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7"/>
                      <a:pt x="1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4" y="5"/>
                      <a:pt x="5" y="5"/>
                    </a:cubicBezTo>
                    <a:cubicBezTo>
                      <a:pt x="5" y="4"/>
                      <a:pt x="7" y="3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8" y="0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5" name="Freeform 139"/>
              <p:cNvSpPr>
                <a:spLocks/>
              </p:cNvSpPr>
              <p:nvPr/>
            </p:nvSpPr>
            <p:spPr bwMode="auto">
              <a:xfrm>
                <a:off x="1089" y="27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6" name="Freeform 140"/>
              <p:cNvSpPr>
                <a:spLocks/>
              </p:cNvSpPr>
              <p:nvPr/>
            </p:nvSpPr>
            <p:spPr bwMode="auto">
              <a:xfrm>
                <a:off x="1210" y="3178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7" name="Freeform 141"/>
              <p:cNvSpPr>
                <a:spLocks/>
              </p:cNvSpPr>
              <p:nvPr/>
            </p:nvSpPr>
            <p:spPr bwMode="auto">
              <a:xfrm>
                <a:off x="1210" y="3161"/>
                <a:ext cx="9" cy="25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0 w 2"/>
                  <a:gd name="T5" fmla="*/ 6 h 6"/>
                  <a:gd name="T6" fmla="*/ 1 w 2"/>
                  <a:gd name="T7" fmla="*/ 3 h 6"/>
                  <a:gd name="T8" fmla="*/ 1 w 2"/>
                  <a:gd name="T9" fmla="*/ 4 h 6"/>
                  <a:gd name="T10" fmla="*/ 2 w 2"/>
                  <a:gd name="T11" fmla="*/ 2 h 6"/>
                  <a:gd name="T12" fmla="*/ 2 w 2"/>
                  <a:gd name="T13" fmla="*/ 2 h 6"/>
                  <a:gd name="T14" fmla="*/ 2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4"/>
                      <a:pt x="1" y="3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1"/>
                      <a:pt x="1" y="2"/>
                      <a:pt x="2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8" name="Freeform 142"/>
              <p:cNvSpPr>
                <a:spLocks/>
              </p:cNvSpPr>
              <p:nvPr/>
            </p:nvSpPr>
            <p:spPr bwMode="auto">
              <a:xfrm>
                <a:off x="1214" y="3169"/>
                <a:ext cx="0" cy="9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9" name="Freeform 143"/>
              <p:cNvSpPr>
                <a:spLocks/>
              </p:cNvSpPr>
              <p:nvPr/>
            </p:nvSpPr>
            <p:spPr bwMode="auto">
              <a:xfrm>
                <a:off x="1210" y="3169"/>
                <a:ext cx="4" cy="9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0" name="Freeform 144"/>
              <p:cNvSpPr>
                <a:spLocks/>
              </p:cNvSpPr>
              <p:nvPr/>
            </p:nvSpPr>
            <p:spPr bwMode="auto">
              <a:xfrm>
                <a:off x="1210" y="3173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1" name="Freeform 145"/>
              <p:cNvSpPr>
                <a:spLocks/>
              </p:cNvSpPr>
              <p:nvPr/>
            </p:nvSpPr>
            <p:spPr bwMode="auto">
              <a:xfrm>
                <a:off x="1206" y="3165"/>
                <a:ext cx="8" cy="13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1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2 w 2"/>
                  <a:gd name="T11" fmla="*/ 0 h 3"/>
                  <a:gd name="T12" fmla="*/ 1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0"/>
                      <a:pt x="2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2" name="Freeform 146"/>
              <p:cNvSpPr>
                <a:spLocks/>
              </p:cNvSpPr>
              <p:nvPr/>
            </p:nvSpPr>
            <p:spPr bwMode="auto">
              <a:xfrm>
                <a:off x="1210" y="31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3" name="Freeform 147"/>
              <p:cNvSpPr>
                <a:spLocks/>
              </p:cNvSpPr>
              <p:nvPr/>
            </p:nvSpPr>
            <p:spPr bwMode="auto">
              <a:xfrm>
                <a:off x="1210" y="3173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4" name="Freeform 148"/>
              <p:cNvSpPr>
                <a:spLocks/>
              </p:cNvSpPr>
              <p:nvPr/>
            </p:nvSpPr>
            <p:spPr bwMode="auto">
              <a:xfrm>
                <a:off x="1206" y="3161"/>
                <a:ext cx="8" cy="17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1"/>
                      <a:pt x="0" y="4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5" name="Freeform 149"/>
              <p:cNvSpPr>
                <a:spLocks/>
              </p:cNvSpPr>
              <p:nvPr/>
            </p:nvSpPr>
            <p:spPr bwMode="auto">
              <a:xfrm>
                <a:off x="1219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6" name="Freeform 150"/>
              <p:cNvSpPr>
                <a:spLocks/>
              </p:cNvSpPr>
              <p:nvPr/>
            </p:nvSpPr>
            <p:spPr bwMode="auto">
              <a:xfrm>
                <a:off x="1206" y="3148"/>
                <a:ext cx="17" cy="21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3 h 5"/>
                  <a:gd name="T4" fmla="*/ 1 w 4"/>
                  <a:gd name="T5" fmla="*/ 4 h 5"/>
                  <a:gd name="T6" fmla="*/ 2 w 4"/>
                  <a:gd name="T7" fmla="*/ 3 h 5"/>
                  <a:gd name="T8" fmla="*/ 0 w 4"/>
                  <a:gd name="T9" fmla="*/ 5 h 5"/>
                  <a:gd name="T10" fmla="*/ 2 w 4"/>
                  <a:gd name="T11" fmla="*/ 3 h 5"/>
                  <a:gd name="T12" fmla="*/ 1 w 4"/>
                  <a:gd name="T13" fmla="*/ 5 h 5"/>
                  <a:gd name="T14" fmla="*/ 2 w 4"/>
                  <a:gd name="T15" fmla="*/ 3 h 5"/>
                  <a:gd name="T16" fmla="*/ 2 w 4"/>
                  <a:gd name="T17" fmla="*/ 3 h 5"/>
                  <a:gd name="T18" fmla="*/ 3 w 4"/>
                  <a:gd name="T19" fmla="*/ 2 h 5"/>
                  <a:gd name="T20" fmla="*/ 3 w 4"/>
                  <a:gd name="T21" fmla="*/ 0 h 5"/>
                  <a:gd name="T22" fmla="*/ 0 w 4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0" y="5"/>
                      <a:pt x="1" y="3"/>
                      <a:pt x="0" y="5"/>
                    </a:cubicBezTo>
                    <a:cubicBezTo>
                      <a:pt x="0" y="5"/>
                      <a:pt x="1" y="5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7" name="Rectangle 151"/>
              <p:cNvSpPr>
                <a:spLocks noChangeArrowheads="1"/>
              </p:cNvSpPr>
              <p:nvPr/>
            </p:nvSpPr>
            <p:spPr bwMode="auto">
              <a:xfrm>
                <a:off x="1214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8" name="Freeform 152"/>
              <p:cNvSpPr>
                <a:spLocks/>
              </p:cNvSpPr>
              <p:nvPr/>
            </p:nvSpPr>
            <p:spPr bwMode="auto">
              <a:xfrm>
                <a:off x="1202" y="3148"/>
                <a:ext cx="17" cy="17"/>
              </a:xfrm>
              <a:custGeom>
                <a:avLst/>
                <a:gdLst>
                  <a:gd name="T0" fmla="*/ 1 w 4"/>
                  <a:gd name="T1" fmla="*/ 4 h 4"/>
                  <a:gd name="T2" fmla="*/ 2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3 w 4"/>
                  <a:gd name="T13" fmla="*/ 2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1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2" y="3"/>
                      <a:pt x="2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9" name="Freeform 153"/>
              <p:cNvSpPr>
                <a:spLocks/>
              </p:cNvSpPr>
              <p:nvPr/>
            </p:nvSpPr>
            <p:spPr bwMode="auto">
              <a:xfrm>
                <a:off x="1202" y="316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0" name="Freeform 154"/>
              <p:cNvSpPr>
                <a:spLocks/>
              </p:cNvSpPr>
              <p:nvPr/>
            </p:nvSpPr>
            <p:spPr bwMode="auto">
              <a:xfrm>
                <a:off x="1210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1" name="Freeform 155"/>
              <p:cNvSpPr>
                <a:spLocks/>
              </p:cNvSpPr>
              <p:nvPr/>
            </p:nvSpPr>
            <p:spPr bwMode="auto">
              <a:xfrm>
                <a:off x="1202" y="316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2" name="Freeform 156"/>
              <p:cNvSpPr>
                <a:spLocks/>
              </p:cNvSpPr>
              <p:nvPr/>
            </p:nvSpPr>
            <p:spPr bwMode="auto">
              <a:xfrm>
                <a:off x="1185" y="3140"/>
                <a:ext cx="29" cy="29"/>
              </a:xfrm>
              <a:custGeom>
                <a:avLst/>
                <a:gdLst>
                  <a:gd name="T0" fmla="*/ 4 w 7"/>
                  <a:gd name="T1" fmla="*/ 0 h 7"/>
                  <a:gd name="T2" fmla="*/ 3 w 7"/>
                  <a:gd name="T3" fmla="*/ 0 h 7"/>
                  <a:gd name="T4" fmla="*/ 2 w 7"/>
                  <a:gd name="T5" fmla="*/ 1 h 7"/>
                  <a:gd name="T6" fmla="*/ 0 w 7"/>
                  <a:gd name="T7" fmla="*/ 2 h 7"/>
                  <a:gd name="T8" fmla="*/ 1 w 7"/>
                  <a:gd name="T9" fmla="*/ 2 h 7"/>
                  <a:gd name="T10" fmla="*/ 0 w 7"/>
                  <a:gd name="T11" fmla="*/ 3 h 7"/>
                  <a:gd name="T12" fmla="*/ 1 w 7"/>
                  <a:gd name="T13" fmla="*/ 3 h 7"/>
                  <a:gd name="T14" fmla="*/ 2 w 7"/>
                  <a:gd name="T15" fmla="*/ 3 h 7"/>
                  <a:gd name="T16" fmla="*/ 3 w 7"/>
                  <a:gd name="T17" fmla="*/ 5 h 7"/>
                  <a:gd name="T18" fmla="*/ 5 w 7"/>
                  <a:gd name="T19" fmla="*/ 4 h 7"/>
                  <a:gd name="T20" fmla="*/ 4 w 7"/>
                  <a:gd name="T21" fmla="*/ 5 h 7"/>
                  <a:gd name="T22" fmla="*/ 4 w 7"/>
                  <a:gd name="T23" fmla="*/ 5 h 7"/>
                  <a:gd name="T24" fmla="*/ 4 w 7"/>
                  <a:gd name="T25" fmla="*/ 6 h 7"/>
                  <a:gd name="T26" fmla="*/ 5 w 7"/>
                  <a:gd name="T27" fmla="*/ 4 h 7"/>
                  <a:gd name="T28" fmla="*/ 4 w 7"/>
                  <a:gd name="T29" fmla="*/ 6 h 7"/>
                  <a:gd name="T30" fmla="*/ 5 w 7"/>
                  <a:gd name="T31" fmla="*/ 5 h 7"/>
                  <a:gd name="T32" fmla="*/ 6 w 7"/>
                  <a:gd name="T33" fmla="*/ 3 h 7"/>
                  <a:gd name="T34" fmla="*/ 7 w 7"/>
                  <a:gd name="T35" fmla="*/ 3 h 7"/>
                  <a:gd name="T36" fmla="*/ 4 w 7"/>
                  <a:gd name="T37" fmla="*/ 4 h 7"/>
                  <a:gd name="T38" fmla="*/ 5 w 7"/>
                  <a:gd name="T39" fmla="*/ 3 h 7"/>
                  <a:gd name="T40" fmla="*/ 5 w 7"/>
                  <a:gd name="T41" fmla="*/ 2 h 7"/>
                  <a:gd name="T42" fmla="*/ 3 w 7"/>
                  <a:gd name="T43" fmla="*/ 3 h 7"/>
                  <a:gd name="T44" fmla="*/ 4 w 7"/>
                  <a:gd name="T45" fmla="*/ 2 h 7"/>
                  <a:gd name="T46" fmla="*/ 3 w 7"/>
                  <a:gd name="T47" fmla="*/ 3 h 7"/>
                  <a:gd name="T48" fmla="*/ 4 w 7"/>
                  <a:gd name="T49" fmla="*/ 2 h 7"/>
                  <a:gd name="T50" fmla="*/ 2 w 7"/>
                  <a:gd name="T51" fmla="*/ 3 h 7"/>
                  <a:gd name="T52" fmla="*/ 5 w 7"/>
                  <a:gd name="T53" fmla="*/ 1 h 7"/>
                  <a:gd name="T54" fmla="*/ 3 w 7"/>
                  <a:gd name="T55" fmla="*/ 2 h 7"/>
                  <a:gd name="T56" fmla="*/ 2 w 7"/>
                  <a:gd name="T57" fmla="*/ 2 h 7"/>
                  <a:gd name="T58" fmla="*/ 4 w 7"/>
                  <a:gd name="T59" fmla="*/ 1 h 7"/>
                  <a:gd name="T60" fmla="*/ 3 w 7"/>
                  <a:gd name="T61" fmla="*/ 1 h 7"/>
                  <a:gd name="T62" fmla="*/ 2 w 7"/>
                  <a:gd name="T63" fmla="*/ 2 h 7"/>
                  <a:gd name="T64" fmla="*/ 2 w 7"/>
                  <a:gd name="T65" fmla="*/ 1 h 7"/>
                  <a:gd name="T66" fmla="*/ 4 w 7"/>
                  <a:gd name="T67" fmla="*/ 0 h 7"/>
                  <a:gd name="T68" fmla="*/ 5 w 7"/>
                  <a:gd name="T69" fmla="*/ 0 h 7"/>
                  <a:gd name="T70" fmla="*/ 2 w 7"/>
                  <a:gd name="T71" fmla="*/ 1 h 7"/>
                  <a:gd name="T72" fmla="*/ 4 w 7"/>
                  <a:gd name="T7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5"/>
                      <a:pt x="6" y="4"/>
                      <a:pt x="4" y="6"/>
                    </a:cubicBezTo>
                    <a:cubicBezTo>
                      <a:pt x="3" y="7"/>
                      <a:pt x="5" y="4"/>
                      <a:pt x="5" y="5"/>
                    </a:cubicBezTo>
                    <a:cubicBezTo>
                      <a:pt x="6" y="4"/>
                      <a:pt x="5" y="4"/>
                      <a:pt x="6" y="3"/>
                    </a:cubicBezTo>
                    <a:cubicBezTo>
                      <a:pt x="7" y="3"/>
                      <a:pt x="6" y="4"/>
                      <a:pt x="7" y="3"/>
                    </a:cubicBezTo>
                    <a:cubicBezTo>
                      <a:pt x="7" y="2"/>
                      <a:pt x="5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3"/>
                      <a:pt x="6" y="1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4" y="1"/>
                      <a:pt x="4" y="1"/>
                    </a:cubicBezTo>
                    <a:cubicBezTo>
                      <a:pt x="5" y="0"/>
                      <a:pt x="2" y="2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3" name="Rectangle 157"/>
              <p:cNvSpPr>
                <a:spLocks noChangeArrowheads="1"/>
              </p:cNvSpPr>
              <p:nvPr/>
            </p:nvSpPr>
            <p:spPr bwMode="auto">
              <a:xfrm>
                <a:off x="1206" y="3136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4" name="Freeform 158"/>
              <p:cNvSpPr>
                <a:spLocks/>
              </p:cNvSpPr>
              <p:nvPr/>
            </p:nvSpPr>
            <p:spPr bwMode="auto">
              <a:xfrm>
                <a:off x="1202" y="313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5" name="Rectangle 159"/>
              <p:cNvSpPr>
                <a:spLocks noChangeArrowheads="1"/>
              </p:cNvSpPr>
              <p:nvPr/>
            </p:nvSpPr>
            <p:spPr bwMode="auto">
              <a:xfrm>
                <a:off x="1189" y="315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6" name="Freeform 160"/>
              <p:cNvSpPr>
                <a:spLocks/>
              </p:cNvSpPr>
              <p:nvPr/>
            </p:nvSpPr>
            <p:spPr bwMode="auto">
              <a:xfrm>
                <a:off x="1206" y="314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7" name="Freeform 161"/>
              <p:cNvSpPr>
                <a:spLocks/>
              </p:cNvSpPr>
              <p:nvPr/>
            </p:nvSpPr>
            <p:spPr bwMode="auto">
              <a:xfrm>
                <a:off x="1206" y="314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8" name="Rectangle 162"/>
              <p:cNvSpPr>
                <a:spLocks noChangeArrowheads="1"/>
              </p:cNvSpPr>
              <p:nvPr/>
            </p:nvSpPr>
            <p:spPr bwMode="auto">
              <a:xfrm>
                <a:off x="1202" y="313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9" name="Freeform 163"/>
              <p:cNvSpPr>
                <a:spLocks/>
              </p:cNvSpPr>
              <p:nvPr/>
            </p:nvSpPr>
            <p:spPr bwMode="auto">
              <a:xfrm>
                <a:off x="1168" y="3132"/>
                <a:ext cx="34" cy="16"/>
              </a:xfrm>
              <a:custGeom>
                <a:avLst/>
                <a:gdLst>
                  <a:gd name="T0" fmla="*/ 2 w 8"/>
                  <a:gd name="T1" fmla="*/ 2 h 4"/>
                  <a:gd name="T2" fmla="*/ 1 w 8"/>
                  <a:gd name="T3" fmla="*/ 3 h 4"/>
                  <a:gd name="T4" fmla="*/ 4 w 8"/>
                  <a:gd name="T5" fmla="*/ 1 h 4"/>
                  <a:gd name="T6" fmla="*/ 2 w 8"/>
                  <a:gd name="T7" fmla="*/ 3 h 4"/>
                  <a:gd name="T8" fmla="*/ 4 w 8"/>
                  <a:gd name="T9" fmla="*/ 3 h 4"/>
                  <a:gd name="T10" fmla="*/ 3 w 8"/>
                  <a:gd name="T11" fmla="*/ 3 h 4"/>
                  <a:gd name="T12" fmla="*/ 6 w 8"/>
                  <a:gd name="T13" fmla="*/ 2 h 4"/>
                  <a:gd name="T14" fmla="*/ 3 w 8"/>
                  <a:gd name="T15" fmla="*/ 4 h 4"/>
                  <a:gd name="T16" fmla="*/ 3 w 8"/>
                  <a:gd name="T17" fmla="*/ 4 h 4"/>
                  <a:gd name="T18" fmla="*/ 4 w 8"/>
                  <a:gd name="T19" fmla="*/ 4 h 4"/>
                  <a:gd name="T20" fmla="*/ 6 w 8"/>
                  <a:gd name="T21" fmla="*/ 3 h 4"/>
                  <a:gd name="T22" fmla="*/ 7 w 8"/>
                  <a:gd name="T23" fmla="*/ 2 h 4"/>
                  <a:gd name="T24" fmla="*/ 6 w 8"/>
                  <a:gd name="T25" fmla="*/ 2 h 4"/>
                  <a:gd name="T26" fmla="*/ 7 w 8"/>
                  <a:gd name="T27" fmla="*/ 1 h 4"/>
                  <a:gd name="T28" fmla="*/ 6 w 8"/>
                  <a:gd name="T29" fmla="*/ 2 h 4"/>
                  <a:gd name="T30" fmla="*/ 7 w 8"/>
                  <a:gd name="T31" fmla="*/ 1 h 4"/>
                  <a:gd name="T32" fmla="*/ 6 w 8"/>
                  <a:gd name="T33" fmla="*/ 1 h 4"/>
                  <a:gd name="T34" fmla="*/ 7 w 8"/>
                  <a:gd name="T35" fmla="*/ 1 h 4"/>
                  <a:gd name="T36" fmla="*/ 5 w 8"/>
                  <a:gd name="T37" fmla="*/ 2 h 4"/>
                  <a:gd name="T38" fmla="*/ 6 w 8"/>
                  <a:gd name="T39" fmla="*/ 1 h 4"/>
                  <a:gd name="T40" fmla="*/ 5 w 8"/>
                  <a:gd name="T41" fmla="*/ 2 h 4"/>
                  <a:gd name="T42" fmla="*/ 7 w 8"/>
                  <a:gd name="T43" fmla="*/ 0 h 4"/>
                  <a:gd name="T44" fmla="*/ 6 w 8"/>
                  <a:gd name="T45" fmla="*/ 1 h 4"/>
                  <a:gd name="T46" fmla="*/ 7 w 8"/>
                  <a:gd name="T47" fmla="*/ 0 h 4"/>
                  <a:gd name="T48" fmla="*/ 4 w 8"/>
                  <a:gd name="T49" fmla="*/ 2 h 4"/>
                  <a:gd name="T50" fmla="*/ 6 w 8"/>
                  <a:gd name="T51" fmla="*/ 0 h 4"/>
                  <a:gd name="T52" fmla="*/ 5 w 8"/>
                  <a:gd name="T53" fmla="*/ 0 h 4"/>
                  <a:gd name="T54" fmla="*/ 6 w 8"/>
                  <a:gd name="T55" fmla="*/ 0 h 4"/>
                  <a:gd name="T56" fmla="*/ 5 w 8"/>
                  <a:gd name="T57" fmla="*/ 0 h 4"/>
                  <a:gd name="T58" fmla="*/ 4 w 8"/>
                  <a:gd name="T59" fmla="*/ 1 h 4"/>
                  <a:gd name="T60" fmla="*/ 3 w 8"/>
                  <a:gd name="T61" fmla="*/ 1 h 4"/>
                  <a:gd name="T62" fmla="*/ 4 w 8"/>
                  <a:gd name="T63" fmla="*/ 1 h 4"/>
                  <a:gd name="T64" fmla="*/ 2 w 8"/>
                  <a:gd name="T65" fmla="*/ 1 h 4"/>
                  <a:gd name="T66" fmla="*/ 3 w 8"/>
                  <a:gd name="T67" fmla="*/ 1 h 4"/>
                  <a:gd name="T68" fmla="*/ 2 w 8"/>
                  <a:gd name="T6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4">
                    <a:moveTo>
                      <a:pt x="2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2" y="3"/>
                      <a:pt x="4" y="1"/>
                      <a:pt x="4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1"/>
                      <a:pt x="6" y="2"/>
                    </a:cubicBezTo>
                    <a:cubicBezTo>
                      <a:pt x="4" y="3"/>
                      <a:pt x="5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6" y="2"/>
                      <a:pt x="7" y="2"/>
                      <a:pt x="6" y="2"/>
                    </a:cubicBezTo>
                    <a:cubicBezTo>
                      <a:pt x="7" y="2"/>
                      <a:pt x="6" y="2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7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8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6" y="1"/>
                      <a:pt x="4" y="2"/>
                      <a:pt x="4" y="2"/>
                    </a:cubicBezTo>
                    <a:cubicBezTo>
                      <a:pt x="5" y="1"/>
                      <a:pt x="4" y="2"/>
                      <a:pt x="6" y="0"/>
                    </a:cubicBezTo>
                    <a:cubicBezTo>
                      <a:pt x="6" y="0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6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0" name="Freeform 164"/>
              <p:cNvSpPr>
                <a:spLocks/>
              </p:cNvSpPr>
              <p:nvPr/>
            </p:nvSpPr>
            <p:spPr bwMode="auto">
              <a:xfrm>
                <a:off x="1198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1" name="Freeform 165"/>
              <p:cNvSpPr>
                <a:spLocks/>
              </p:cNvSpPr>
              <p:nvPr/>
            </p:nvSpPr>
            <p:spPr bwMode="auto">
              <a:xfrm>
                <a:off x="1160" y="3123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6 w 10"/>
                  <a:gd name="T9" fmla="*/ 1 h 4"/>
                  <a:gd name="T10" fmla="*/ 6 w 10"/>
                  <a:gd name="T11" fmla="*/ 1 h 4"/>
                  <a:gd name="T12" fmla="*/ 4 w 10"/>
                  <a:gd name="T13" fmla="*/ 2 h 4"/>
                  <a:gd name="T14" fmla="*/ 3 w 10"/>
                  <a:gd name="T15" fmla="*/ 2 h 4"/>
                  <a:gd name="T16" fmla="*/ 4 w 10"/>
                  <a:gd name="T17" fmla="*/ 2 h 4"/>
                  <a:gd name="T18" fmla="*/ 6 w 10"/>
                  <a:gd name="T19" fmla="*/ 1 h 4"/>
                  <a:gd name="T20" fmla="*/ 1 w 10"/>
                  <a:gd name="T21" fmla="*/ 2 h 4"/>
                  <a:gd name="T22" fmla="*/ 1 w 10"/>
                  <a:gd name="T23" fmla="*/ 2 h 4"/>
                  <a:gd name="T24" fmla="*/ 3 w 10"/>
                  <a:gd name="T25" fmla="*/ 1 h 4"/>
                  <a:gd name="T26" fmla="*/ 3 w 10"/>
                  <a:gd name="T27" fmla="*/ 2 h 4"/>
                  <a:gd name="T28" fmla="*/ 2 w 10"/>
                  <a:gd name="T29" fmla="*/ 2 h 4"/>
                  <a:gd name="T30" fmla="*/ 3 w 10"/>
                  <a:gd name="T31" fmla="*/ 4 h 4"/>
                  <a:gd name="T32" fmla="*/ 3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2 h 4"/>
                  <a:gd name="T40" fmla="*/ 7 w 10"/>
                  <a:gd name="T41" fmla="*/ 1 h 4"/>
                  <a:gd name="T42" fmla="*/ 8 w 10"/>
                  <a:gd name="T43" fmla="*/ 1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6" y="2"/>
                      <a:pt x="6" y="1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5" y="2"/>
                      <a:pt x="3" y="3"/>
                      <a:pt x="3" y="3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4" y="1"/>
                      <a:pt x="4" y="1"/>
                      <a:pt x="1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10" y="0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2" name="Rectangle 166"/>
              <p:cNvSpPr>
                <a:spLocks noChangeArrowheads="1"/>
              </p:cNvSpPr>
              <p:nvPr/>
            </p:nvSpPr>
            <p:spPr bwMode="auto">
              <a:xfrm>
                <a:off x="1185" y="3132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3" name="Freeform 167"/>
              <p:cNvSpPr>
                <a:spLocks/>
              </p:cNvSpPr>
              <p:nvPr/>
            </p:nvSpPr>
            <p:spPr bwMode="auto">
              <a:xfrm>
                <a:off x="1168" y="3136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4" name="Freeform 168"/>
              <p:cNvSpPr>
                <a:spLocks/>
              </p:cNvSpPr>
              <p:nvPr/>
            </p:nvSpPr>
            <p:spPr bwMode="auto">
              <a:xfrm>
                <a:off x="1181" y="312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5" name="Freeform 169"/>
              <p:cNvSpPr>
                <a:spLocks/>
              </p:cNvSpPr>
              <p:nvPr/>
            </p:nvSpPr>
            <p:spPr bwMode="auto">
              <a:xfrm>
                <a:off x="1160" y="312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1 h 2"/>
                  <a:gd name="T6" fmla="*/ 2 w 4"/>
                  <a:gd name="T7" fmla="*/ 2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2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6" name="Freeform 170"/>
              <p:cNvSpPr>
                <a:spLocks/>
              </p:cNvSpPr>
              <p:nvPr/>
            </p:nvSpPr>
            <p:spPr bwMode="auto">
              <a:xfrm>
                <a:off x="1156" y="3102"/>
                <a:ext cx="33" cy="25"/>
              </a:xfrm>
              <a:custGeom>
                <a:avLst/>
                <a:gdLst>
                  <a:gd name="T0" fmla="*/ 5 w 8"/>
                  <a:gd name="T1" fmla="*/ 4 h 6"/>
                  <a:gd name="T2" fmla="*/ 5 w 8"/>
                  <a:gd name="T3" fmla="*/ 4 h 6"/>
                  <a:gd name="T4" fmla="*/ 6 w 8"/>
                  <a:gd name="T5" fmla="*/ 4 h 6"/>
                  <a:gd name="T6" fmla="*/ 6 w 8"/>
                  <a:gd name="T7" fmla="*/ 3 h 6"/>
                  <a:gd name="T8" fmla="*/ 6 w 8"/>
                  <a:gd name="T9" fmla="*/ 4 h 6"/>
                  <a:gd name="T10" fmla="*/ 5 w 8"/>
                  <a:gd name="T11" fmla="*/ 3 h 6"/>
                  <a:gd name="T12" fmla="*/ 4 w 8"/>
                  <a:gd name="T13" fmla="*/ 4 h 6"/>
                  <a:gd name="T14" fmla="*/ 6 w 8"/>
                  <a:gd name="T15" fmla="*/ 2 h 6"/>
                  <a:gd name="T16" fmla="*/ 3 w 8"/>
                  <a:gd name="T17" fmla="*/ 4 h 6"/>
                  <a:gd name="T18" fmla="*/ 3 w 8"/>
                  <a:gd name="T19" fmla="*/ 3 h 6"/>
                  <a:gd name="T20" fmla="*/ 4 w 8"/>
                  <a:gd name="T21" fmla="*/ 3 h 6"/>
                  <a:gd name="T22" fmla="*/ 4 w 8"/>
                  <a:gd name="T23" fmla="*/ 3 h 6"/>
                  <a:gd name="T24" fmla="*/ 5 w 8"/>
                  <a:gd name="T25" fmla="*/ 2 h 6"/>
                  <a:gd name="T26" fmla="*/ 5 w 8"/>
                  <a:gd name="T27" fmla="*/ 2 h 6"/>
                  <a:gd name="T28" fmla="*/ 6 w 8"/>
                  <a:gd name="T29" fmla="*/ 1 h 6"/>
                  <a:gd name="T30" fmla="*/ 4 w 8"/>
                  <a:gd name="T31" fmla="*/ 1 h 6"/>
                  <a:gd name="T32" fmla="*/ 5 w 8"/>
                  <a:gd name="T33" fmla="*/ 1 h 6"/>
                  <a:gd name="T34" fmla="*/ 2 w 8"/>
                  <a:gd name="T35" fmla="*/ 2 h 6"/>
                  <a:gd name="T36" fmla="*/ 2 w 8"/>
                  <a:gd name="T37" fmla="*/ 1 h 6"/>
                  <a:gd name="T38" fmla="*/ 4 w 8"/>
                  <a:gd name="T39" fmla="*/ 1 h 6"/>
                  <a:gd name="T40" fmla="*/ 3 w 8"/>
                  <a:gd name="T41" fmla="*/ 1 h 6"/>
                  <a:gd name="T42" fmla="*/ 5 w 8"/>
                  <a:gd name="T43" fmla="*/ 0 h 6"/>
                  <a:gd name="T44" fmla="*/ 2 w 8"/>
                  <a:gd name="T45" fmla="*/ 1 h 6"/>
                  <a:gd name="T46" fmla="*/ 3 w 8"/>
                  <a:gd name="T47" fmla="*/ 0 h 6"/>
                  <a:gd name="T48" fmla="*/ 0 w 8"/>
                  <a:gd name="T49" fmla="*/ 1 h 6"/>
                  <a:gd name="T50" fmla="*/ 1 w 8"/>
                  <a:gd name="T51" fmla="*/ 2 h 6"/>
                  <a:gd name="T52" fmla="*/ 3 w 8"/>
                  <a:gd name="T53" fmla="*/ 2 h 6"/>
                  <a:gd name="T54" fmla="*/ 1 w 8"/>
                  <a:gd name="T55" fmla="*/ 3 h 6"/>
                  <a:gd name="T56" fmla="*/ 3 w 8"/>
                  <a:gd name="T57" fmla="*/ 2 h 6"/>
                  <a:gd name="T58" fmla="*/ 1 w 8"/>
                  <a:gd name="T59" fmla="*/ 3 h 6"/>
                  <a:gd name="T60" fmla="*/ 3 w 8"/>
                  <a:gd name="T61" fmla="*/ 2 h 6"/>
                  <a:gd name="T62" fmla="*/ 0 w 8"/>
                  <a:gd name="T63" fmla="*/ 3 h 6"/>
                  <a:gd name="T64" fmla="*/ 2 w 8"/>
                  <a:gd name="T65" fmla="*/ 5 h 6"/>
                  <a:gd name="T66" fmla="*/ 3 w 8"/>
                  <a:gd name="T67" fmla="*/ 4 h 6"/>
                  <a:gd name="T68" fmla="*/ 4 w 8"/>
                  <a:gd name="T69" fmla="*/ 5 h 6"/>
                  <a:gd name="T70" fmla="*/ 5 w 8"/>
                  <a:gd name="T71" fmla="*/ 5 h 6"/>
                  <a:gd name="T72" fmla="*/ 2 w 8"/>
                  <a:gd name="T73" fmla="*/ 6 h 6"/>
                  <a:gd name="T74" fmla="*/ 3 w 8"/>
                  <a:gd name="T75" fmla="*/ 6 h 6"/>
                  <a:gd name="T76" fmla="*/ 3 w 8"/>
                  <a:gd name="T77" fmla="*/ 6 h 6"/>
                  <a:gd name="T78" fmla="*/ 3 w 8"/>
                  <a:gd name="T79" fmla="*/ 6 h 6"/>
                  <a:gd name="T80" fmla="*/ 6 w 8"/>
                  <a:gd name="T81" fmla="*/ 4 h 6"/>
                  <a:gd name="T82" fmla="*/ 7 w 8"/>
                  <a:gd name="T83" fmla="*/ 3 h 6"/>
                  <a:gd name="T84" fmla="*/ 5 w 8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5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4" y="3"/>
                      <a:pt x="2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3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5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2"/>
                      <a:pt x="1" y="3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7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3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3" y="5"/>
                      <a:pt x="8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7" name="Freeform 171"/>
              <p:cNvSpPr>
                <a:spLocks/>
              </p:cNvSpPr>
              <p:nvPr/>
            </p:nvSpPr>
            <p:spPr bwMode="auto">
              <a:xfrm>
                <a:off x="1164" y="31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8" name="Freeform 172"/>
              <p:cNvSpPr>
                <a:spLocks/>
              </p:cNvSpPr>
              <p:nvPr/>
            </p:nvSpPr>
            <p:spPr bwMode="auto">
              <a:xfrm>
                <a:off x="1164" y="310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9" name="Rectangle 173"/>
              <p:cNvSpPr>
                <a:spLocks noChangeArrowheads="1"/>
              </p:cNvSpPr>
              <p:nvPr/>
            </p:nvSpPr>
            <p:spPr bwMode="auto">
              <a:xfrm>
                <a:off x="1168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0" name="Freeform 174"/>
              <p:cNvSpPr>
                <a:spLocks/>
              </p:cNvSpPr>
              <p:nvPr/>
            </p:nvSpPr>
            <p:spPr bwMode="auto">
              <a:xfrm>
                <a:off x="1177" y="3123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1" name="Freeform 175"/>
              <p:cNvSpPr>
                <a:spLocks/>
              </p:cNvSpPr>
              <p:nvPr/>
            </p:nvSpPr>
            <p:spPr bwMode="auto">
              <a:xfrm>
                <a:off x="1173" y="30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2" name="Freeform 176"/>
              <p:cNvSpPr>
                <a:spLocks/>
              </p:cNvSpPr>
              <p:nvPr/>
            </p:nvSpPr>
            <p:spPr bwMode="auto">
              <a:xfrm>
                <a:off x="1173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3" name="Freeform 177"/>
              <p:cNvSpPr>
                <a:spLocks/>
              </p:cNvSpPr>
              <p:nvPr/>
            </p:nvSpPr>
            <p:spPr bwMode="auto">
              <a:xfrm>
                <a:off x="1135" y="3061"/>
                <a:ext cx="46" cy="41"/>
              </a:xfrm>
              <a:custGeom>
                <a:avLst/>
                <a:gdLst>
                  <a:gd name="T0" fmla="*/ 6 w 11"/>
                  <a:gd name="T1" fmla="*/ 0 h 10"/>
                  <a:gd name="T2" fmla="*/ 4 w 11"/>
                  <a:gd name="T3" fmla="*/ 0 h 10"/>
                  <a:gd name="T4" fmla="*/ 3 w 11"/>
                  <a:gd name="T5" fmla="*/ 0 h 10"/>
                  <a:gd name="T6" fmla="*/ 4 w 11"/>
                  <a:gd name="T7" fmla="*/ 1 h 10"/>
                  <a:gd name="T8" fmla="*/ 4 w 11"/>
                  <a:gd name="T9" fmla="*/ 2 h 10"/>
                  <a:gd name="T10" fmla="*/ 3 w 11"/>
                  <a:gd name="T11" fmla="*/ 3 h 10"/>
                  <a:gd name="T12" fmla="*/ 5 w 11"/>
                  <a:gd name="T13" fmla="*/ 4 h 10"/>
                  <a:gd name="T14" fmla="*/ 4 w 11"/>
                  <a:gd name="T15" fmla="*/ 4 h 10"/>
                  <a:gd name="T16" fmla="*/ 4 w 11"/>
                  <a:gd name="T17" fmla="*/ 5 h 10"/>
                  <a:gd name="T18" fmla="*/ 7 w 11"/>
                  <a:gd name="T19" fmla="*/ 5 h 10"/>
                  <a:gd name="T20" fmla="*/ 7 w 11"/>
                  <a:gd name="T21" fmla="*/ 5 h 10"/>
                  <a:gd name="T22" fmla="*/ 6 w 11"/>
                  <a:gd name="T23" fmla="*/ 6 h 10"/>
                  <a:gd name="T24" fmla="*/ 6 w 11"/>
                  <a:gd name="T25" fmla="*/ 7 h 10"/>
                  <a:gd name="T26" fmla="*/ 5 w 11"/>
                  <a:gd name="T27" fmla="*/ 7 h 10"/>
                  <a:gd name="T28" fmla="*/ 6 w 11"/>
                  <a:gd name="T29" fmla="*/ 8 h 10"/>
                  <a:gd name="T30" fmla="*/ 8 w 11"/>
                  <a:gd name="T31" fmla="*/ 8 h 10"/>
                  <a:gd name="T32" fmla="*/ 6 w 11"/>
                  <a:gd name="T33" fmla="*/ 8 h 10"/>
                  <a:gd name="T34" fmla="*/ 7 w 11"/>
                  <a:gd name="T35" fmla="*/ 9 h 10"/>
                  <a:gd name="T36" fmla="*/ 7 w 11"/>
                  <a:gd name="T37" fmla="*/ 10 h 10"/>
                  <a:gd name="T38" fmla="*/ 7 w 11"/>
                  <a:gd name="T39" fmla="*/ 9 h 10"/>
                  <a:gd name="T40" fmla="*/ 6 w 11"/>
                  <a:gd name="T41" fmla="*/ 9 h 10"/>
                  <a:gd name="T42" fmla="*/ 10 w 11"/>
                  <a:gd name="T43" fmla="*/ 8 h 10"/>
                  <a:gd name="T44" fmla="*/ 10 w 11"/>
                  <a:gd name="T45" fmla="*/ 8 h 10"/>
                  <a:gd name="T46" fmla="*/ 10 w 11"/>
                  <a:gd name="T47" fmla="*/ 8 h 10"/>
                  <a:gd name="T48" fmla="*/ 10 w 11"/>
                  <a:gd name="T49" fmla="*/ 7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6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6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5 h 10"/>
                  <a:gd name="T68" fmla="*/ 7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6 w 11"/>
                  <a:gd name="T75" fmla="*/ 2 h 10"/>
                  <a:gd name="T76" fmla="*/ 4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1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6" y="1"/>
                      <a:pt x="6" y="2"/>
                    </a:cubicBezTo>
                    <a:cubicBezTo>
                      <a:pt x="0" y="0"/>
                      <a:pt x="8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3" y="3"/>
                      <a:pt x="5" y="3"/>
                      <a:pt x="3" y="3"/>
                    </a:cubicBezTo>
                    <a:cubicBezTo>
                      <a:pt x="7" y="3"/>
                      <a:pt x="2" y="3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4"/>
                      <a:pt x="4" y="4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5"/>
                      <a:pt x="6" y="5"/>
                      <a:pt x="4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7" y="6"/>
                      <a:pt x="9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7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8"/>
                      <a:pt x="8" y="7"/>
                      <a:pt x="6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8"/>
                      <a:pt x="5" y="8"/>
                    </a:cubicBezTo>
                    <a:cubicBezTo>
                      <a:pt x="6" y="8"/>
                      <a:pt x="5" y="9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8" y="8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10"/>
                      <a:pt x="7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10"/>
                      <a:pt x="7" y="9"/>
                      <a:pt x="6" y="9"/>
                    </a:cubicBezTo>
                    <a:cubicBezTo>
                      <a:pt x="8" y="9"/>
                      <a:pt x="8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10" y="7"/>
                      <a:pt x="9" y="7"/>
                      <a:pt x="10" y="7"/>
                    </a:cubicBezTo>
                    <a:cubicBezTo>
                      <a:pt x="8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7" y="6"/>
                      <a:pt x="9" y="6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6" y="6"/>
                      <a:pt x="9" y="5"/>
                      <a:pt x="8" y="5"/>
                    </a:cubicBezTo>
                    <a:cubicBezTo>
                      <a:pt x="9" y="5"/>
                      <a:pt x="8" y="5"/>
                      <a:pt x="10" y="5"/>
                    </a:cubicBezTo>
                    <a:cubicBezTo>
                      <a:pt x="10" y="5"/>
                      <a:pt x="8" y="5"/>
                      <a:pt x="8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8" y="5"/>
                      <a:pt x="10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9" y="3"/>
                      <a:pt x="7" y="3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6" y="3"/>
                      <a:pt x="10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4" name="Freeform 178"/>
              <p:cNvSpPr>
                <a:spLocks/>
              </p:cNvSpPr>
              <p:nvPr/>
            </p:nvSpPr>
            <p:spPr bwMode="auto">
              <a:xfrm>
                <a:off x="1168" y="307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5" name="Freeform 179"/>
              <p:cNvSpPr>
                <a:spLocks/>
              </p:cNvSpPr>
              <p:nvPr/>
            </p:nvSpPr>
            <p:spPr bwMode="auto">
              <a:xfrm>
                <a:off x="1164" y="307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6" name="Freeform 180"/>
              <p:cNvSpPr>
                <a:spLocks/>
              </p:cNvSpPr>
              <p:nvPr/>
            </p:nvSpPr>
            <p:spPr bwMode="auto">
              <a:xfrm>
                <a:off x="1164" y="306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7" name="Rectangle 181"/>
              <p:cNvSpPr>
                <a:spLocks noChangeArrowheads="1"/>
              </p:cNvSpPr>
              <p:nvPr/>
            </p:nvSpPr>
            <p:spPr bwMode="auto">
              <a:xfrm>
                <a:off x="1164" y="30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8" name="Freeform 182"/>
              <p:cNvSpPr>
                <a:spLocks/>
              </p:cNvSpPr>
              <p:nvPr/>
            </p:nvSpPr>
            <p:spPr bwMode="auto">
              <a:xfrm>
                <a:off x="1143" y="3027"/>
                <a:ext cx="30" cy="34"/>
              </a:xfrm>
              <a:custGeom>
                <a:avLst/>
                <a:gdLst>
                  <a:gd name="T0" fmla="*/ 6 w 7"/>
                  <a:gd name="T1" fmla="*/ 3 h 8"/>
                  <a:gd name="T2" fmla="*/ 5 w 7"/>
                  <a:gd name="T3" fmla="*/ 2 h 8"/>
                  <a:gd name="T4" fmla="*/ 6 w 7"/>
                  <a:gd name="T5" fmla="*/ 3 h 8"/>
                  <a:gd name="T6" fmla="*/ 5 w 7"/>
                  <a:gd name="T7" fmla="*/ 0 h 8"/>
                  <a:gd name="T8" fmla="*/ 3 w 7"/>
                  <a:gd name="T9" fmla="*/ 4 h 8"/>
                  <a:gd name="T10" fmla="*/ 3 w 7"/>
                  <a:gd name="T11" fmla="*/ 3 h 8"/>
                  <a:gd name="T12" fmla="*/ 3 w 7"/>
                  <a:gd name="T13" fmla="*/ 5 h 8"/>
                  <a:gd name="T14" fmla="*/ 2 w 7"/>
                  <a:gd name="T15" fmla="*/ 4 h 8"/>
                  <a:gd name="T16" fmla="*/ 2 w 7"/>
                  <a:gd name="T17" fmla="*/ 5 h 8"/>
                  <a:gd name="T18" fmla="*/ 3 w 7"/>
                  <a:gd name="T19" fmla="*/ 6 h 8"/>
                  <a:gd name="T20" fmla="*/ 2 w 7"/>
                  <a:gd name="T21" fmla="*/ 6 h 8"/>
                  <a:gd name="T22" fmla="*/ 3 w 7"/>
                  <a:gd name="T23" fmla="*/ 6 h 8"/>
                  <a:gd name="T24" fmla="*/ 3 w 7"/>
                  <a:gd name="T25" fmla="*/ 6 h 8"/>
                  <a:gd name="T26" fmla="*/ 2 w 7"/>
                  <a:gd name="T27" fmla="*/ 6 h 8"/>
                  <a:gd name="T28" fmla="*/ 3 w 7"/>
                  <a:gd name="T29" fmla="*/ 7 h 8"/>
                  <a:gd name="T30" fmla="*/ 2 w 7"/>
                  <a:gd name="T31" fmla="*/ 6 h 8"/>
                  <a:gd name="T32" fmla="*/ 3 w 7"/>
                  <a:gd name="T33" fmla="*/ 8 h 8"/>
                  <a:gd name="T34" fmla="*/ 4 w 7"/>
                  <a:gd name="T35" fmla="*/ 8 h 8"/>
                  <a:gd name="T36" fmla="*/ 4 w 7"/>
                  <a:gd name="T37" fmla="*/ 7 h 8"/>
                  <a:gd name="T38" fmla="*/ 3 w 7"/>
                  <a:gd name="T39" fmla="*/ 7 h 8"/>
                  <a:gd name="T40" fmla="*/ 3 w 7"/>
                  <a:gd name="T41" fmla="*/ 7 h 8"/>
                  <a:gd name="T42" fmla="*/ 5 w 7"/>
                  <a:gd name="T43" fmla="*/ 8 h 8"/>
                  <a:gd name="T44" fmla="*/ 6 w 7"/>
                  <a:gd name="T45" fmla="*/ 8 h 8"/>
                  <a:gd name="T46" fmla="*/ 6 w 7"/>
                  <a:gd name="T47" fmla="*/ 8 h 8"/>
                  <a:gd name="T48" fmla="*/ 6 w 7"/>
                  <a:gd name="T49" fmla="*/ 7 h 8"/>
                  <a:gd name="T50" fmla="*/ 5 w 7"/>
                  <a:gd name="T51" fmla="*/ 7 h 8"/>
                  <a:gd name="T52" fmla="*/ 3 w 7"/>
                  <a:gd name="T53" fmla="*/ 6 h 8"/>
                  <a:gd name="T54" fmla="*/ 3 w 7"/>
                  <a:gd name="T55" fmla="*/ 6 h 8"/>
                  <a:gd name="T56" fmla="*/ 5 w 7"/>
                  <a:gd name="T57" fmla="*/ 7 h 8"/>
                  <a:gd name="T58" fmla="*/ 4 w 7"/>
                  <a:gd name="T59" fmla="*/ 6 h 8"/>
                  <a:gd name="T60" fmla="*/ 6 w 7"/>
                  <a:gd name="T61" fmla="*/ 7 h 8"/>
                  <a:gd name="T62" fmla="*/ 4 w 7"/>
                  <a:gd name="T63" fmla="*/ 6 h 8"/>
                  <a:gd name="T64" fmla="*/ 5 w 7"/>
                  <a:gd name="T65" fmla="*/ 5 h 8"/>
                  <a:gd name="T66" fmla="*/ 5 w 7"/>
                  <a:gd name="T67" fmla="*/ 6 h 8"/>
                  <a:gd name="T68" fmla="*/ 5 w 7"/>
                  <a:gd name="T69" fmla="*/ 5 h 8"/>
                  <a:gd name="T70" fmla="*/ 5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5 w 7"/>
                  <a:gd name="T77" fmla="*/ 3 h 8"/>
                  <a:gd name="T78" fmla="*/ 4 w 7"/>
                  <a:gd name="T79" fmla="*/ 2 h 8"/>
                  <a:gd name="T80" fmla="*/ 6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5" y="2"/>
                      <a:pt x="6" y="3"/>
                    </a:cubicBezTo>
                    <a:cubicBezTo>
                      <a:pt x="5" y="1"/>
                      <a:pt x="7" y="2"/>
                      <a:pt x="5" y="0"/>
                    </a:cubicBezTo>
                    <a:cubicBezTo>
                      <a:pt x="5" y="2"/>
                      <a:pt x="2" y="1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5"/>
                      <a:pt x="0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4" y="6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7"/>
                      <a:pt x="0" y="6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7" y="8"/>
                      <a:pt x="3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6"/>
                      <a:pt x="3" y="6"/>
                    </a:cubicBezTo>
                    <a:cubicBezTo>
                      <a:pt x="4" y="6"/>
                      <a:pt x="2" y="5"/>
                      <a:pt x="3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5" y="7"/>
                      <a:pt x="4" y="6"/>
                    </a:cubicBezTo>
                    <a:cubicBezTo>
                      <a:pt x="6" y="7"/>
                      <a:pt x="5" y="6"/>
                      <a:pt x="5" y="5"/>
                    </a:cubicBezTo>
                    <a:cubicBezTo>
                      <a:pt x="5" y="5"/>
                      <a:pt x="6" y="6"/>
                      <a:pt x="5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1"/>
                      <a:pt x="4" y="2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9" name="Freeform 183"/>
              <p:cNvSpPr>
                <a:spLocks/>
              </p:cNvSpPr>
              <p:nvPr/>
            </p:nvSpPr>
            <p:spPr bwMode="auto">
              <a:xfrm>
                <a:off x="1164" y="3027"/>
                <a:ext cx="4" cy="9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0" name="Freeform 184"/>
              <p:cNvSpPr>
                <a:spLocks/>
              </p:cNvSpPr>
              <p:nvPr/>
            </p:nvSpPr>
            <p:spPr bwMode="auto">
              <a:xfrm>
                <a:off x="1164" y="3010"/>
                <a:ext cx="17" cy="30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1 w 4"/>
                  <a:gd name="T5" fmla="*/ 3 h 7"/>
                  <a:gd name="T6" fmla="*/ 1 w 4"/>
                  <a:gd name="T7" fmla="*/ 5 h 7"/>
                  <a:gd name="T8" fmla="*/ 1 w 4"/>
                  <a:gd name="T9" fmla="*/ 4 h 7"/>
                  <a:gd name="T10" fmla="*/ 1 w 4"/>
                  <a:gd name="T11" fmla="*/ 5 h 7"/>
                  <a:gd name="T12" fmla="*/ 1 w 4"/>
                  <a:gd name="T13" fmla="*/ 5 h 7"/>
                  <a:gd name="T14" fmla="*/ 1 w 4"/>
                  <a:gd name="T15" fmla="*/ 5 h 7"/>
                  <a:gd name="T16" fmla="*/ 1 w 4"/>
                  <a:gd name="T17" fmla="*/ 5 h 7"/>
                  <a:gd name="T18" fmla="*/ 2 w 4"/>
                  <a:gd name="T19" fmla="*/ 6 h 7"/>
                  <a:gd name="T20" fmla="*/ 2 w 4"/>
                  <a:gd name="T21" fmla="*/ 4 h 7"/>
                  <a:gd name="T22" fmla="*/ 2 w 4"/>
                  <a:gd name="T23" fmla="*/ 5 h 7"/>
                  <a:gd name="T24" fmla="*/ 3 w 4"/>
                  <a:gd name="T25" fmla="*/ 6 h 7"/>
                  <a:gd name="T26" fmla="*/ 3 w 4"/>
                  <a:gd name="T27" fmla="*/ 5 h 7"/>
                  <a:gd name="T28" fmla="*/ 2 w 4"/>
                  <a:gd name="T29" fmla="*/ 4 h 7"/>
                  <a:gd name="T30" fmla="*/ 3 w 4"/>
                  <a:gd name="T31" fmla="*/ 6 h 7"/>
                  <a:gd name="T32" fmla="*/ 4 w 4"/>
                  <a:gd name="T33" fmla="*/ 4 h 7"/>
                  <a:gd name="T34" fmla="*/ 4 w 4"/>
                  <a:gd name="T35" fmla="*/ 2 h 7"/>
                  <a:gd name="T36" fmla="*/ 4 w 4"/>
                  <a:gd name="T37" fmla="*/ 4 h 7"/>
                  <a:gd name="T38" fmla="*/ 4 w 4"/>
                  <a:gd name="T39" fmla="*/ 4 h 7"/>
                  <a:gd name="T40" fmla="*/ 4 w 4"/>
                  <a:gd name="T41" fmla="*/ 1 h 7"/>
                  <a:gd name="T42" fmla="*/ 3 w 4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2"/>
                      <a:pt x="3" y="5"/>
                      <a:pt x="3" y="6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3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1" name="Rectangle 185"/>
              <p:cNvSpPr>
                <a:spLocks noChangeArrowheads="1"/>
              </p:cNvSpPr>
              <p:nvPr/>
            </p:nvSpPr>
            <p:spPr bwMode="auto">
              <a:xfrm>
                <a:off x="1177" y="301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2" name="Freeform 186"/>
              <p:cNvSpPr>
                <a:spLocks/>
              </p:cNvSpPr>
              <p:nvPr/>
            </p:nvSpPr>
            <p:spPr bwMode="auto">
              <a:xfrm>
                <a:off x="2387" y="2588"/>
                <a:ext cx="0" cy="5"/>
              </a:xfrm>
              <a:custGeom>
                <a:avLst/>
                <a:gdLst>
                  <a:gd name="T0" fmla="*/ 5 h 5"/>
                  <a:gd name="T1" fmla="*/ 5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3" name="Freeform 187"/>
              <p:cNvSpPr>
                <a:spLocks/>
              </p:cNvSpPr>
              <p:nvPr/>
            </p:nvSpPr>
            <p:spPr bwMode="auto">
              <a:xfrm>
                <a:off x="2387" y="2584"/>
                <a:ext cx="12" cy="17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0 w 3"/>
                  <a:gd name="T5" fmla="*/ 0 h 4"/>
                  <a:gd name="T6" fmla="*/ 1 w 3"/>
                  <a:gd name="T7" fmla="*/ 3 h 4"/>
                  <a:gd name="T8" fmla="*/ 1 w 3"/>
                  <a:gd name="T9" fmla="*/ 2 h 4"/>
                  <a:gd name="T10" fmla="*/ 2 w 3"/>
                  <a:gd name="T11" fmla="*/ 4 h 4"/>
                  <a:gd name="T12" fmla="*/ 2 w 3"/>
                  <a:gd name="T13" fmla="*/ 3 h 4"/>
                  <a:gd name="T14" fmla="*/ 3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1" y="3"/>
                      <a:pt x="2" y="4"/>
                    </a:cubicBezTo>
                    <a:cubicBezTo>
                      <a:pt x="3" y="4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4" name="Freeform 188"/>
              <p:cNvSpPr>
                <a:spLocks/>
              </p:cNvSpPr>
              <p:nvPr/>
            </p:nvSpPr>
            <p:spPr bwMode="auto">
              <a:xfrm>
                <a:off x="2391" y="2588"/>
                <a:ext cx="8" cy="9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5" name="Freeform 189"/>
              <p:cNvSpPr>
                <a:spLocks/>
              </p:cNvSpPr>
              <p:nvPr/>
            </p:nvSpPr>
            <p:spPr bwMode="auto">
              <a:xfrm>
                <a:off x="2391" y="2584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6" name="Freeform 190"/>
              <p:cNvSpPr>
                <a:spLocks/>
              </p:cNvSpPr>
              <p:nvPr/>
            </p:nvSpPr>
            <p:spPr bwMode="auto">
              <a:xfrm>
                <a:off x="2395" y="2584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7" name="Freeform 191"/>
              <p:cNvSpPr>
                <a:spLocks/>
              </p:cNvSpPr>
              <p:nvPr/>
            </p:nvSpPr>
            <p:spPr bwMode="auto">
              <a:xfrm>
                <a:off x="2391" y="2584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8" name="Freeform 192"/>
              <p:cNvSpPr>
                <a:spLocks/>
              </p:cNvSpPr>
              <p:nvPr/>
            </p:nvSpPr>
            <p:spPr bwMode="auto">
              <a:xfrm>
                <a:off x="2395" y="2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9" name="Rectangle 193"/>
              <p:cNvSpPr>
                <a:spLocks noChangeArrowheads="1"/>
              </p:cNvSpPr>
              <p:nvPr/>
            </p:nvSpPr>
            <p:spPr bwMode="auto">
              <a:xfrm>
                <a:off x="2395" y="25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0" name="Freeform 194"/>
              <p:cNvSpPr>
                <a:spLocks/>
              </p:cNvSpPr>
              <p:nvPr/>
            </p:nvSpPr>
            <p:spPr bwMode="auto">
              <a:xfrm>
                <a:off x="2395" y="2580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1"/>
                      <a:pt x="1" y="2"/>
                    </a:cubicBezTo>
                    <a:cubicBezTo>
                      <a:pt x="1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1" name="Freeform 195"/>
              <p:cNvSpPr>
                <a:spLocks/>
              </p:cNvSpPr>
              <p:nvPr/>
            </p:nvSpPr>
            <p:spPr bwMode="auto">
              <a:xfrm>
                <a:off x="2416" y="259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2" name="Freeform 196"/>
              <p:cNvSpPr>
                <a:spLocks/>
              </p:cNvSpPr>
              <p:nvPr/>
            </p:nvSpPr>
            <p:spPr bwMode="auto">
              <a:xfrm>
                <a:off x="2404" y="2580"/>
                <a:ext cx="20" cy="17"/>
              </a:xfrm>
              <a:custGeom>
                <a:avLst/>
                <a:gdLst>
                  <a:gd name="T0" fmla="*/ 1 w 5"/>
                  <a:gd name="T1" fmla="*/ 0 h 4"/>
                  <a:gd name="T2" fmla="*/ 3 w 5"/>
                  <a:gd name="T3" fmla="*/ 2 h 4"/>
                  <a:gd name="T4" fmla="*/ 1 w 5"/>
                  <a:gd name="T5" fmla="*/ 1 h 4"/>
                  <a:gd name="T6" fmla="*/ 2 w 5"/>
                  <a:gd name="T7" fmla="*/ 2 h 4"/>
                  <a:gd name="T8" fmla="*/ 0 w 5"/>
                  <a:gd name="T9" fmla="*/ 0 h 4"/>
                  <a:gd name="T10" fmla="*/ 1 w 5"/>
                  <a:gd name="T11" fmla="*/ 2 h 4"/>
                  <a:gd name="T12" fmla="*/ 0 w 5"/>
                  <a:gd name="T13" fmla="*/ 1 h 4"/>
                  <a:gd name="T14" fmla="*/ 2 w 5"/>
                  <a:gd name="T15" fmla="*/ 3 h 4"/>
                  <a:gd name="T16" fmla="*/ 2 w 5"/>
                  <a:gd name="T17" fmla="*/ 2 h 4"/>
                  <a:gd name="T18" fmla="*/ 3 w 5"/>
                  <a:gd name="T19" fmla="*/ 3 h 4"/>
                  <a:gd name="T20" fmla="*/ 5 w 5"/>
                  <a:gd name="T21" fmla="*/ 4 h 4"/>
                  <a:gd name="T22" fmla="*/ 1 w 5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0" y="1"/>
                      <a:pt x="2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3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3" name="Freeform 197"/>
              <p:cNvSpPr>
                <a:spLocks/>
              </p:cNvSpPr>
              <p:nvPr/>
            </p:nvSpPr>
            <p:spPr bwMode="auto">
              <a:xfrm>
                <a:off x="2416" y="258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4" name="Freeform 198"/>
              <p:cNvSpPr>
                <a:spLocks/>
              </p:cNvSpPr>
              <p:nvPr/>
            </p:nvSpPr>
            <p:spPr bwMode="auto">
              <a:xfrm>
                <a:off x="2408" y="2572"/>
                <a:ext cx="21" cy="16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0 w 5"/>
                  <a:gd name="T5" fmla="*/ 2 h 4"/>
                  <a:gd name="T6" fmla="*/ 2 w 5"/>
                  <a:gd name="T7" fmla="*/ 3 h 4"/>
                  <a:gd name="T8" fmla="*/ 2 w 5"/>
                  <a:gd name="T9" fmla="*/ 2 h 4"/>
                  <a:gd name="T10" fmla="*/ 4 w 5"/>
                  <a:gd name="T11" fmla="*/ 3 h 4"/>
                  <a:gd name="T12" fmla="*/ 3 w 5"/>
                  <a:gd name="T13" fmla="*/ 3 h 4"/>
                  <a:gd name="T14" fmla="*/ 4 w 5"/>
                  <a:gd name="T15" fmla="*/ 2 h 4"/>
                  <a:gd name="T16" fmla="*/ 3 w 5"/>
                  <a:gd name="T17" fmla="*/ 2 h 4"/>
                  <a:gd name="T18" fmla="*/ 3 w 5"/>
                  <a:gd name="T19" fmla="*/ 1 h 4"/>
                  <a:gd name="T20" fmla="*/ 1 w 5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4"/>
                      <a:pt x="2" y="2"/>
                      <a:pt x="2" y="2"/>
                    </a:cubicBezTo>
                    <a:cubicBezTo>
                      <a:pt x="3" y="2"/>
                      <a:pt x="2" y="2"/>
                      <a:pt x="4" y="3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5" name="Freeform 199"/>
              <p:cNvSpPr>
                <a:spLocks/>
              </p:cNvSpPr>
              <p:nvPr/>
            </p:nvSpPr>
            <p:spPr bwMode="auto">
              <a:xfrm>
                <a:off x="2408" y="257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6" name="Freeform 200"/>
              <p:cNvSpPr>
                <a:spLocks/>
              </p:cNvSpPr>
              <p:nvPr/>
            </p:nvSpPr>
            <p:spPr bwMode="auto">
              <a:xfrm>
                <a:off x="2424" y="25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7" name="Freeform 201"/>
              <p:cNvSpPr>
                <a:spLocks/>
              </p:cNvSpPr>
              <p:nvPr/>
            </p:nvSpPr>
            <p:spPr bwMode="auto">
              <a:xfrm>
                <a:off x="2412" y="257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8" name="Freeform 202"/>
              <p:cNvSpPr>
                <a:spLocks/>
              </p:cNvSpPr>
              <p:nvPr/>
            </p:nvSpPr>
            <p:spPr bwMode="auto">
              <a:xfrm>
                <a:off x="2412" y="2534"/>
                <a:ext cx="38" cy="46"/>
              </a:xfrm>
              <a:custGeom>
                <a:avLst/>
                <a:gdLst>
                  <a:gd name="T0" fmla="*/ 8 w 9"/>
                  <a:gd name="T1" fmla="*/ 1 h 11"/>
                  <a:gd name="T2" fmla="*/ 7 w 9"/>
                  <a:gd name="T3" fmla="*/ 1 h 11"/>
                  <a:gd name="T4" fmla="*/ 6 w 9"/>
                  <a:gd name="T5" fmla="*/ 0 h 11"/>
                  <a:gd name="T6" fmla="*/ 4 w 9"/>
                  <a:gd name="T7" fmla="*/ 0 h 11"/>
                  <a:gd name="T8" fmla="*/ 4 w 9"/>
                  <a:gd name="T9" fmla="*/ 1 h 11"/>
                  <a:gd name="T10" fmla="*/ 3 w 9"/>
                  <a:gd name="T11" fmla="*/ 0 h 11"/>
                  <a:gd name="T12" fmla="*/ 4 w 9"/>
                  <a:gd name="T13" fmla="*/ 2 h 11"/>
                  <a:gd name="T14" fmla="*/ 4 w 9"/>
                  <a:gd name="T15" fmla="*/ 3 h 11"/>
                  <a:gd name="T16" fmla="*/ 1 w 9"/>
                  <a:gd name="T17" fmla="*/ 7 h 11"/>
                  <a:gd name="T18" fmla="*/ 3 w 9"/>
                  <a:gd name="T19" fmla="*/ 8 h 11"/>
                  <a:gd name="T20" fmla="*/ 2 w 9"/>
                  <a:gd name="T21" fmla="*/ 8 h 11"/>
                  <a:gd name="T22" fmla="*/ 2 w 9"/>
                  <a:gd name="T23" fmla="*/ 8 h 11"/>
                  <a:gd name="T24" fmla="*/ 1 w 9"/>
                  <a:gd name="T25" fmla="*/ 8 h 11"/>
                  <a:gd name="T26" fmla="*/ 3 w 9"/>
                  <a:gd name="T27" fmla="*/ 10 h 11"/>
                  <a:gd name="T28" fmla="*/ 0 w 9"/>
                  <a:gd name="T29" fmla="*/ 9 h 11"/>
                  <a:gd name="T30" fmla="*/ 1 w 9"/>
                  <a:gd name="T31" fmla="*/ 10 h 11"/>
                  <a:gd name="T32" fmla="*/ 3 w 9"/>
                  <a:gd name="T33" fmla="*/ 11 h 11"/>
                  <a:gd name="T34" fmla="*/ 4 w 9"/>
                  <a:gd name="T35" fmla="*/ 11 h 11"/>
                  <a:gd name="T36" fmla="*/ 3 w 9"/>
                  <a:gd name="T37" fmla="*/ 7 h 11"/>
                  <a:gd name="T38" fmla="*/ 4 w 9"/>
                  <a:gd name="T39" fmla="*/ 8 h 11"/>
                  <a:gd name="T40" fmla="*/ 6 w 9"/>
                  <a:gd name="T41" fmla="*/ 7 h 11"/>
                  <a:gd name="T42" fmla="*/ 4 w 9"/>
                  <a:gd name="T43" fmla="*/ 5 h 11"/>
                  <a:gd name="T44" fmla="*/ 5 w 9"/>
                  <a:gd name="T45" fmla="*/ 5 h 11"/>
                  <a:gd name="T46" fmla="*/ 4 w 9"/>
                  <a:gd name="T47" fmla="*/ 5 h 11"/>
                  <a:gd name="T48" fmla="*/ 6 w 9"/>
                  <a:gd name="T49" fmla="*/ 5 h 11"/>
                  <a:gd name="T50" fmla="*/ 4 w 9"/>
                  <a:gd name="T51" fmla="*/ 4 h 11"/>
                  <a:gd name="T52" fmla="*/ 7 w 9"/>
                  <a:gd name="T53" fmla="*/ 4 h 11"/>
                  <a:gd name="T54" fmla="*/ 6 w 9"/>
                  <a:gd name="T55" fmla="*/ 4 h 11"/>
                  <a:gd name="T56" fmla="*/ 5 w 9"/>
                  <a:gd name="T57" fmla="*/ 3 h 11"/>
                  <a:gd name="T58" fmla="*/ 7 w 9"/>
                  <a:gd name="T59" fmla="*/ 4 h 11"/>
                  <a:gd name="T60" fmla="*/ 6 w 9"/>
                  <a:gd name="T61" fmla="*/ 2 h 11"/>
                  <a:gd name="T62" fmla="*/ 5 w 9"/>
                  <a:gd name="T63" fmla="*/ 2 h 11"/>
                  <a:gd name="T64" fmla="*/ 6 w 9"/>
                  <a:gd name="T65" fmla="*/ 1 h 11"/>
                  <a:gd name="T66" fmla="*/ 8 w 9"/>
                  <a:gd name="T67" fmla="*/ 2 h 11"/>
                  <a:gd name="T68" fmla="*/ 9 w 9"/>
                  <a:gd name="T69" fmla="*/ 2 h 11"/>
                  <a:gd name="T70" fmla="*/ 6 w 9"/>
                  <a:gd name="T71" fmla="*/ 1 h 11"/>
                  <a:gd name="T72" fmla="*/ 8 w 9"/>
                  <a:gd name="T7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1">
                    <a:moveTo>
                      <a:pt x="8" y="1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4"/>
                      <a:pt x="3" y="6"/>
                      <a:pt x="1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3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7"/>
                      <a:pt x="2" y="8"/>
                      <a:pt x="1" y="8"/>
                    </a:cubicBezTo>
                    <a:cubicBezTo>
                      <a:pt x="1" y="8"/>
                      <a:pt x="3" y="9"/>
                      <a:pt x="3" y="10"/>
                    </a:cubicBezTo>
                    <a:cubicBezTo>
                      <a:pt x="1" y="8"/>
                      <a:pt x="3" y="10"/>
                      <a:pt x="0" y="9"/>
                    </a:cubicBezTo>
                    <a:cubicBezTo>
                      <a:pt x="0" y="8"/>
                      <a:pt x="2" y="10"/>
                      <a:pt x="1" y="10"/>
                    </a:cubicBezTo>
                    <a:cubicBezTo>
                      <a:pt x="3" y="11"/>
                      <a:pt x="2" y="10"/>
                      <a:pt x="3" y="11"/>
                    </a:cubicBezTo>
                    <a:cubicBezTo>
                      <a:pt x="4" y="11"/>
                      <a:pt x="2" y="11"/>
                      <a:pt x="4" y="11"/>
                    </a:cubicBezTo>
                    <a:cubicBezTo>
                      <a:pt x="5" y="11"/>
                      <a:pt x="3" y="9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4" y="6"/>
                      <a:pt x="6" y="7"/>
                    </a:cubicBezTo>
                    <a:cubicBezTo>
                      <a:pt x="5" y="7"/>
                      <a:pt x="7" y="7"/>
                      <a:pt x="4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5" y="3"/>
                      <a:pt x="5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8" y="4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9" name="Freeform 203"/>
              <p:cNvSpPr>
                <a:spLocks/>
              </p:cNvSpPr>
              <p:nvPr/>
            </p:nvSpPr>
            <p:spPr bwMode="auto">
              <a:xfrm>
                <a:off x="2450" y="254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0" name="Freeform 204"/>
              <p:cNvSpPr>
                <a:spLocks/>
              </p:cNvSpPr>
              <p:nvPr/>
            </p:nvSpPr>
            <p:spPr bwMode="auto">
              <a:xfrm>
                <a:off x="2445" y="2538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1210" y="2150"/>
              <a:ext cx="1265" cy="1015"/>
              <a:chOff x="1210" y="2150"/>
              <a:chExt cx="1265" cy="1015"/>
            </a:xfrm>
          </p:grpSpPr>
          <p:sp>
            <p:nvSpPr>
              <p:cNvPr id="2115" name="Rectangle 206"/>
              <p:cNvSpPr>
                <a:spLocks noChangeArrowheads="1"/>
              </p:cNvSpPr>
              <p:nvPr/>
            </p:nvSpPr>
            <p:spPr bwMode="auto">
              <a:xfrm>
                <a:off x="2424" y="254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6" name="Freeform 207"/>
              <p:cNvSpPr>
                <a:spLocks/>
              </p:cNvSpPr>
              <p:nvPr/>
            </p:nvSpPr>
            <p:spPr bwMode="auto">
              <a:xfrm>
                <a:off x="2441" y="2551"/>
                <a:ext cx="9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7" name="Freeform 208"/>
              <p:cNvSpPr>
                <a:spLocks/>
              </p:cNvSpPr>
              <p:nvPr/>
            </p:nvSpPr>
            <p:spPr bwMode="auto">
              <a:xfrm>
                <a:off x="2437" y="256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8" name="Rectangle 209"/>
              <p:cNvSpPr>
                <a:spLocks noChangeArrowheads="1"/>
              </p:cNvSpPr>
              <p:nvPr/>
            </p:nvSpPr>
            <p:spPr bwMode="auto">
              <a:xfrm>
                <a:off x="2450" y="2538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9" name="Freeform 210"/>
              <p:cNvSpPr>
                <a:spLocks/>
              </p:cNvSpPr>
              <p:nvPr/>
            </p:nvSpPr>
            <p:spPr bwMode="auto">
              <a:xfrm>
                <a:off x="2420" y="2509"/>
                <a:ext cx="34" cy="25"/>
              </a:xfrm>
              <a:custGeom>
                <a:avLst/>
                <a:gdLst>
                  <a:gd name="T0" fmla="*/ 1 w 8"/>
                  <a:gd name="T1" fmla="*/ 1 h 6"/>
                  <a:gd name="T2" fmla="*/ 0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3 w 8"/>
                  <a:gd name="T9" fmla="*/ 4 h 6"/>
                  <a:gd name="T10" fmla="*/ 2 w 8"/>
                  <a:gd name="T11" fmla="*/ 4 h 6"/>
                  <a:gd name="T12" fmla="*/ 5 w 8"/>
                  <a:gd name="T13" fmla="*/ 5 h 6"/>
                  <a:gd name="T14" fmla="*/ 1 w 8"/>
                  <a:gd name="T15" fmla="*/ 4 h 6"/>
                  <a:gd name="T16" fmla="*/ 1 w 8"/>
                  <a:gd name="T17" fmla="*/ 4 h 6"/>
                  <a:gd name="T18" fmla="*/ 2 w 8"/>
                  <a:gd name="T19" fmla="*/ 5 h 6"/>
                  <a:gd name="T20" fmla="*/ 4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6 w 8"/>
                  <a:gd name="T27" fmla="*/ 5 h 6"/>
                  <a:gd name="T28" fmla="*/ 5 w 8"/>
                  <a:gd name="T29" fmla="*/ 5 h 6"/>
                  <a:gd name="T30" fmla="*/ 7 w 8"/>
                  <a:gd name="T31" fmla="*/ 5 h 6"/>
                  <a:gd name="T32" fmla="*/ 5 w 8"/>
                  <a:gd name="T33" fmla="*/ 4 h 6"/>
                  <a:gd name="T34" fmla="*/ 6 w 8"/>
                  <a:gd name="T35" fmla="*/ 4 h 6"/>
                  <a:gd name="T36" fmla="*/ 4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6 w 8"/>
                  <a:gd name="T43" fmla="*/ 2 h 6"/>
                  <a:gd name="T44" fmla="*/ 5 w 8"/>
                  <a:gd name="T45" fmla="*/ 2 h 6"/>
                  <a:gd name="T46" fmla="*/ 6 w 8"/>
                  <a:gd name="T47" fmla="*/ 3 h 6"/>
                  <a:gd name="T48" fmla="*/ 3 w 8"/>
                  <a:gd name="T49" fmla="*/ 3 h 6"/>
                  <a:gd name="T50" fmla="*/ 6 w 8"/>
                  <a:gd name="T51" fmla="*/ 2 h 6"/>
                  <a:gd name="T52" fmla="*/ 5 w 8"/>
                  <a:gd name="T53" fmla="*/ 1 h 6"/>
                  <a:gd name="T54" fmla="*/ 6 w 8"/>
                  <a:gd name="T55" fmla="*/ 1 h 6"/>
                  <a:gd name="T56" fmla="*/ 4 w 8"/>
                  <a:gd name="T57" fmla="*/ 0 h 6"/>
                  <a:gd name="T58" fmla="*/ 4 w 8"/>
                  <a:gd name="T59" fmla="*/ 0 h 6"/>
                  <a:gd name="T60" fmla="*/ 3 w 8"/>
                  <a:gd name="T61" fmla="*/ 0 h 6"/>
                  <a:gd name="T62" fmla="*/ 4 w 8"/>
                  <a:gd name="T63" fmla="*/ 0 h 6"/>
                  <a:gd name="T64" fmla="*/ 1 w 8"/>
                  <a:gd name="T65" fmla="*/ 0 h 6"/>
                  <a:gd name="T66" fmla="*/ 3 w 8"/>
                  <a:gd name="T67" fmla="*/ 0 h 6"/>
                  <a:gd name="T68" fmla="*/ 1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0" y="1"/>
                      <a:pt x="1" y="1"/>
                      <a:pt x="0" y="2"/>
                    </a:cubicBezTo>
                    <a:cubicBezTo>
                      <a:pt x="1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6" y="4"/>
                      <a:pt x="5" y="5"/>
                    </a:cubicBezTo>
                    <a:cubicBezTo>
                      <a:pt x="3" y="4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5" y="6"/>
                      <a:pt x="6" y="5"/>
                      <a:pt x="5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8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2"/>
                      <a:pt x="6" y="3"/>
                    </a:cubicBezTo>
                    <a:cubicBezTo>
                      <a:pt x="5" y="3"/>
                      <a:pt x="4" y="2"/>
                      <a:pt x="3" y="3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1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0" name="Freeform 211"/>
              <p:cNvSpPr>
                <a:spLocks/>
              </p:cNvSpPr>
              <p:nvPr/>
            </p:nvSpPr>
            <p:spPr bwMode="auto">
              <a:xfrm>
                <a:off x="2445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1" name="Freeform 212"/>
              <p:cNvSpPr>
                <a:spLocks/>
              </p:cNvSpPr>
              <p:nvPr/>
            </p:nvSpPr>
            <p:spPr bwMode="auto">
              <a:xfrm>
                <a:off x="2408" y="2492"/>
                <a:ext cx="46" cy="17"/>
              </a:xfrm>
              <a:custGeom>
                <a:avLst/>
                <a:gdLst>
                  <a:gd name="T0" fmla="*/ 6 w 11"/>
                  <a:gd name="T1" fmla="*/ 2 h 4"/>
                  <a:gd name="T2" fmla="*/ 7 w 11"/>
                  <a:gd name="T3" fmla="*/ 1 h 4"/>
                  <a:gd name="T4" fmla="*/ 4 w 11"/>
                  <a:gd name="T5" fmla="*/ 3 h 4"/>
                  <a:gd name="T6" fmla="*/ 3 w 11"/>
                  <a:gd name="T7" fmla="*/ 3 h 4"/>
                  <a:gd name="T8" fmla="*/ 6 w 11"/>
                  <a:gd name="T9" fmla="*/ 1 h 4"/>
                  <a:gd name="T10" fmla="*/ 7 w 11"/>
                  <a:gd name="T11" fmla="*/ 1 h 4"/>
                  <a:gd name="T12" fmla="*/ 5 w 11"/>
                  <a:gd name="T13" fmla="*/ 2 h 4"/>
                  <a:gd name="T14" fmla="*/ 4 w 11"/>
                  <a:gd name="T15" fmla="*/ 1 h 4"/>
                  <a:gd name="T16" fmla="*/ 4 w 11"/>
                  <a:gd name="T17" fmla="*/ 1 h 4"/>
                  <a:gd name="T18" fmla="*/ 6 w 11"/>
                  <a:gd name="T19" fmla="*/ 0 h 4"/>
                  <a:gd name="T20" fmla="*/ 1 w 11"/>
                  <a:gd name="T21" fmla="*/ 2 h 4"/>
                  <a:gd name="T22" fmla="*/ 1 w 11"/>
                  <a:gd name="T23" fmla="*/ 2 h 4"/>
                  <a:gd name="T24" fmla="*/ 3 w 11"/>
                  <a:gd name="T25" fmla="*/ 1 h 4"/>
                  <a:gd name="T26" fmla="*/ 3 w 11"/>
                  <a:gd name="T27" fmla="*/ 1 h 4"/>
                  <a:gd name="T28" fmla="*/ 2 w 11"/>
                  <a:gd name="T29" fmla="*/ 2 h 4"/>
                  <a:gd name="T30" fmla="*/ 3 w 11"/>
                  <a:gd name="T31" fmla="*/ 4 h 4"/>
                  <a:gd name="T32" fmla="*/ 3 w 11"/>
                  <a:gd name="T33" fmla="*/ 4 h 4"/>
                  <a:gd name="T34" fmla="*/ 4 w 11"/>
                  <a:gd name="T35" fmla="*/ 3 h 4"/>
                  <a:gd name="T36" fmla="*/ 6 w 11"/>
                  <a:gd name="T37" fmla="*/ 3 h 4"/>
                  <a:gd name="T38" fmla="*/ 6 w 11"/>
                  <a:gd name="T39" fmla="*/ 3 h 4"/>
                  <a:gd name="T40" fmla="*/ 8 w 11"/>
                  <a:gd name="T41" fmla="*/ 2 h 4"/>
                  <a:gd name="T42" fmla="*/ 9 w 11"/>
                  <a:gd name="T43" fmla="*/ 3 h 4"/>
                  <a:gd name="T44" fmla="*/ 9 w 11"/>
                  <a:gd name="T45" fmla="*/ 1 h 4"/>
                  <a:gd name="T46" fmla="*/ 6 w 11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cubicBezTo>
                      <a:pt x="6" y="2"/>
                      <a:pt x="7" y="2"/>
                      <a:pt x="7" y="1"/>
                    </a:cubicBezTo>
                    <a:cubicBezTo>
                      <a:pt x="6" y="2"/>
                      <a:pt x="6" y="2"/>
                      <a:pt x="4" y="3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4" y="2"/>
                      <a:pt x="6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6" y="2"/>
                      <a:pt x="6" y="1"/>
                      <a:pt x="5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0"/>
                    </a:cubicBezTo>
                    <a:cubicBezTo>
                      <a:pt x="4" y="1"/>
                      <a:pt x="3" y="0"/>
                      <a:pt x="1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1" y="1"/>
                      <a:pt x="7" y="3"/>
                      <a:pt x="9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2" name="Freeform 213"/>
              <p:cNvSpPr>
                <a:spLocks/>
              </p:cNvSpPr>
              <p:nvPr/>
            </p:nvSpPr>
            <p:spPr bwMode="auto">
              <a:xfrm>
                <a:off x="2433" y="250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3" name="Freeform 214"/>
              <p:cNvSpPr>
                <a:spLocks/>
              </p:cNvSpPr>
              <p:nvPr/>
            </p:nvSpPr>
            <p:spPr bwMode="auto">
              <a:xfrm>
                <a:off x="2420" y="250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4" name="Freeform 215"/>
              <p:cNvSpPr>
                <a:spLocks/>
              </p:cNvSpPr>
              <p:nvPr/>
            </p:nvSpPr>
            <p:spPr bwMode="auto">
              <a:xfrm>
                <a:off x="2429" y="249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5" name="Freeform 216"/>
              <p:cNvSpPr>
                <a:spLocks/>
              </p:cNvSpPr>
              <p:nvPr/>
            </p:nvSpPr>
            <p:spPr bwMode="auto">
              <a:xfrm>
                <a:off x="2408" y="2488"/>
                <a:ext cx="16" cy="1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1 h 3"/>
                  <a:gd name="T6" fmla="*/ 1 w 4"/>
                  <a:gd name="T7" fmla="*/ 2 h 3"/>
                  <a:gd name="T8" fmla="*/ 1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2" y="1"/>
                      <a:pt x="1" y="2"/>
                      <a:pt x="1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6" name="Freeform 217"/>
              <p:cNvSpPr>
                <a:spLocks/>
              </p:cNvSpPr>
              <p:nvPr/>
            </p:nvSpPr>
            <p:spPr bwMode="auto">
              <a:xfrm>
                <a:off x="2391" y="2446"/>
                <a:ext cx="42" cy="50"/>
              </a:xfrm>
              <a:custGeom>
                <a:avLst/>
                <a:gdLst>
                  <a:gd name="T0" fmla="*/ 7 w 10"/>
                  <a:gd name="T1" fmla="*/ 8 h 12"/>
                  <a:gd name="T2" fmla="*/ 6 w 10"/>
                  <a:gd name="T3" fmla="*/ 8 h 12"/>
                  <a:gd name="T4" fmla="*/ 7 w 10"/>
                  <a:gd name="T5" fmla="*/ 7 h 12"/>
                  <a:gd name="T6" fmla="*/ 7 w 10"/>
                  <a:gd name="T7" fmla="*/ 6 h 12"/>
                  <a:gd name="T8" fmla="*/ 7 w 10"/>
                  <a:gd name="T9" fmla="*/ 7 h 12"/>
                  <a:gd name="T10" fmla="*/ 6 w 10"/>
                  <a:gd name="T11" fmla="*/ 7 h 12"/>
                  <a:gd name="T12" fmla="*/ 4 w 10"/>
                  <a:gd name="T13" fmla="*/ 8 h 12"/>
                  <a:gd name="T14" fmla="*/ 6 w 10"/>
                  <a:gd name="T15" fmla="*/ 5 h 12"/>
                  <a:gd name="T16" fmla="*/ 3 w 10"/>
                  <a:gd name="T17" fmla="*/ 8 h 12"/>
                  <a:gd name="T18" fmla="*/ 3 w 10"/>
                  <a:gd name="T19" fmla="*/ 7 h 12"/>
                  <a:gd name="T20" fmla="*/ 4 w 10"/>
                  <a:gd name="T21" fmla="*/ 6 h 12"/>
                  <a:gd name="T22" fmla="*/ 3 w 10"/>
                  <a:gd name="T23" fmla="*/ 6 h 12"/>
                  <a:gd name="T24" fmla="*/ 5 w 10"/>
                  <a:gd name="T25" fmla="*/ 5 h 12"/>
                  <a:gd name="T26" fmla="*/ 4 w 10"/>
                  <a:gd name="T27" fmla="*/ 4 h 12"/>
                  <a:gd name="T28" fmla="*/ 4 w 10"/>
                  <a:gd name="T29" fmla="*/ 4 h 12"/>
                  <a:gd name="T30" fmla="*/ 2 w 10"/>
                  <a:gd name="T31" fmla="*/ 4 h 12"/>
                  <a:gd name="T32" fmla="*/ 2 w 10"/>
                  <a:gd name="T33" fmla="*/ 3 h 12"/>
                  <a:gd name="T34" fmla="*/ 2 w 10"/>
                  <a:gd name="T35" fmla="*/ 3 h 12"/>
                  <a:gd name="T36" fmla="*/ 3 w 10"/>
                  <a:gd name="T37" fmla="*/ 8 h 12"/>
                  <a:gd name="T38" fmla="*/ 3 w 10"/>
                  <a:gd name="T39" fmla="*/ 8 h 12"/>
                  <a:gd name="T40" fmla="*/ 2 w 10"/>
                  <a:gd name="T41" fmla="*/ 7 h 12"/>
                  <a:gd name="T42" fmla="*/ 1 w 10"/>
                  <a:gd name="T43" fmla="*/ 5 h 12"/>
                  <a:gd name="T44" fmla="*/ 1 w 10"/>
                  <a:gd name="T45" fmla="*/ 5 h 12"/>
                  <a:gd name="T46" fmla="*/ 3 w 10"/>
                  <a:gd name="T47" fmla="*/ 7 h 12"/>
                  <a:gd name="T48" fmla="*/ 2 w 10"/>
                  <a:gd name="T49" fmla="*/ 6 h 12"/>
                  <a:gd name="T50" fmla="*/ 4 w 10"/>
                  <a:gd name="T51" fmla="*/ 7 h 12"/>
                  <a:gd name="T52" fmla="*/ 2 w 10"/>
                  <a:gd name="T53" fmla="*/ 4 h 12"/>
                  <a:gd name="T54" fmla="*/ 3 w 10"/>
                  <a:gd name="T55" fmla="*/ 4 h 12"/>
                  <a:gd name="T56" fmla="*/ 1 w 10"/>
                  <a:gd name="T57" fmla="*/ 2 h 12"/>
                  <a:gd name="T58" fmla="*/ 0 w 10"/>
                  <a:gd name="T59" fmla="*/ 7 h 12"/>
                  <a:gd name="T60" fmla="*/ 2 w 10"/>
                  <a:gd name="T61" fmla="*/ 6 h 12"/>
                  <a:gd name="T62" fmla="*/ 0 w 10"/>
                  <a:gd name="T63" fmla="*/ 7 h 12"/>
                  <a:gd name="T64" fmla="*/ 2 w 10"/>
                  <a:gd name="T65" fmla="*/ 6 h 12"/>
                  <a:gd name="T66" fmla="*/ 1 w 10"/>
                  <a:gd name="T67" fmla="*/ 7 h 12"/>
                  <a:gd name="T68" fmla="*/ 2 w 10"/>
                  <a:gd name="T69" fmla="*/ 6 h 12"/>
                  <a:gd name="T70" fmla="*/ 1 w 10"/>
                  <a:gd name="T71" fmla="*/ 8 h 12"/>
                  <a:gd name="T72" fmla="*/ 4 w 10"/>
                  <a:gd name="T73" fmla="*/ 10 h 12"/>
                  <a:gd name="T74" fmla="*/ 5 w 10"/>
                  <a:gd name="T75" fmla="*/ 9 h 12"/>
                  <a:gd name="T76" fmla="*/ 6 w 10"/>
                  <a:gd name="T77" fmla="*/ 10 h 12"/>
                  <a:gd name="T78" fmla="*/ 7 w 10"/>
                  <a:gd name="T79" fmla="*/ 9 h 12"/>
                  <a:gd name="T80" fmla="*/ 4 w 10"/>
                  <a:gd name="T81" fmla="*/ 11 h 12"/>
                  <a:gd name="T82" fmla="*/ 5 w 10"/>
                  <a:gd name="T83" fmla="*/ 11 h 12"/>
                  <a:gd name="T84" fmla="*/ 5 w 10"/>
                  <a:gd name="T85" fmla="*/ 11 h 12"/>
                  <a:gd name="T86" fmla="*/ 5 w 10"/>
                  <a:gd name="T87" fmla="*/ 11 h 12"/>
                  <a:gd name="T88" fmla="*/ 8 w 10"/>
                  <a:gd name="T89" fmla="*/ 9 h 12"/>
                  <a:gd name="T90" fmla="*/ 8 w 10"/>
                  <a:gd name="T91" fmla="*/ 7 h 12"/>
                  <a:gd name="T92" fmla="*/ 7 w 10"/>
                  <a:gd name="T9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2">
                    <a:moveTo>
                      <a:pt x="7" y="8"/>
                    </a:move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6" y="8"/>
                      <a:pt x="6" y="7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5" y="6"/>
                      <a:pt x="5" y="7"/>
                      <a:pt x="6" y="5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4" y="6"/>
                      <a:pt x="3" y="8"/>
                      <a:pt x="3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2"/>
                      <a:pt x="3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0"/>
                      <a:pt x="2" y="6"/>
                      <a:pt x="1" y="5"/>
                    </a:cubicBezTo>
                    <a:cubicBezTo>
                      <a:pt x="3" y="8"/>
                      <a:pt x="0" y="4"/>
                      <a:pt x="1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1" y="4"/>
                      <a:pt x="0" y="2"/>
                      <a:pt x="0" y="7"/>
                    </a:cubicBezTo>
                    <a:cubicBezTo>
                      <a:pt x="1" y="5"/>
                      <a:pt x="0" y="7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4" y="8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8" y="7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5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6" y="10"/>
                      <a:pt x="10" y="6"/>
                      <a:pt x="8" y="7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7" name="Freeform 218"/>
              <p:cNvSpPr>
                <a:spLocks/>
              </p:cNvSpPr>
              <p:nvPr/>
            </p:nvSpPr>
            <p:spPr bwMode="auto">
              <a:xfrm>
                <a:off x="2408" y="2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8" name="Freeform 219"/>
              <p:cNvSpPr>
                <a:spLocks/>
              </p:cNvSpPr>
              <p:nvPr/>
            </p:nvSpPr>
            <p:spPr bwMode="auto">
              <a:xfrm>
                <a:off x="2404" y="2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9" name="Rectangle 220"/>
              <p:cNvSpPr>
                <a:spLocks noChangeArrowheads="1"/>
              </p:cNvSpPr>
              <p:nvPr/>
            </p:nvSpPr>
            <p:spPr bwMode="auto">
              <a:xfrm>
                <a:off x="2412" y="24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0" name="Freeform 221"/>
              <p:cNvSpPr>
                <a:spLocks/>
              </p:cNvSpPr>
              <p:nvPr/>
            </p:nvSpPr>
            <p:spPr bwMode="auto">
              <a:xfrm>
                <a:off x="2424" y="2484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1" name="Freeform 222"/>
              <p:cNvSpPr>
                <a:spLocks/>
              </p:cNvSpPr>
              <p:nvPr/>
            </p:nvSpPr>
            <p:spPr bwMode="auto">
              <a:xfrm>
                <a:off x="2412" y="246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2" name="Freeform 223"/>
              <p:cNvSpPr>
                <a:spLocks/>
              </p:cNvSpPr>
              <p:nvPr/>
            </p:nvSpPr>
            <p:spPr bwMode="auto">
              <a:xfrm>
                <a:off x="2429" y="2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3" name="Freeform 224"/>
              <p:cNvSpPr>
                <a:spLocks/>
              </p:cNvSpPr>
              <p:nvPr/>
            </p:nvSpPr>
            <p:spPr bwMode="auto">
              <a:xfrm>
                <a:off x="2395" y="2396"/>
                <a:ext cx="50" cy="75"/>
              </a:xfrm>
              <a:custGeom>
                <a:avLst/>
                <a:gdLst>
                  <a:gd name="T0" fmla="*/ 8 w 12"/>
                  <a:gd name="T1" fmla="*/ 0 h 18"/>
                  <a:gd name="T2" fmla="*/ 6 w 12"/>
                  <a:gd name="T3" fmla="*/ 0 h 18"/>
                  <a:gd name="T4" fmla="*/ 5 w 12"/>
                  <a:gd name="T5" fmla="*/ 0 h 18"/>
                  <a:gd name="T6" fmla="*/ 6 w 12"/>
                  <a:gd name="T7" fmla="*/ 1 h 18"/>
                  <a:gd name="T8" fmla="*/ 6 w 12"/>
                  <a:gd name="T9" fmla="*/ 3 h 18"/>
                  <a:gd name="T10" fmla="*/ 5 w 12"/>
                  <a:gd name="T11" fmla="*/ 4 h 18"/>
                  <a:gd name="T12" fmla="*/ 6 w 12"/>
                  <a:gd name="T13" fmla="*/ 6 h 18"/>
                  <a:gd name="T14" fmla="*/ 5 w 12"/>
                  <a:gd name="T15" fmla="*/ 6 h 18"/>
                  <a:gd name="T16" fmla="*/ 5 w 12"/>
                  <a:gd name="T17" fmla="*/ 7 h 18"/>
                  <a:gd name="T18" fmla="*/ 8 w 12"/>
                  <a:gd name="T19" fmla="*/ 8 h 18"/>
                  <a:gd name="T20" fmla="*/ 7 w 12"/>
                  <a:gd name="T21" fmla="*/ 9 h 18"/>
                  <a:gd name="T22" fmla="*/ 6 w 12"/>
                  <a:gd name="T23" fmla="*/ 9 h 18"/>
                  <a:gd name="T24" fmla="*/ 5 w 12"/>
                  <a:gd name="T25" fmla="*/ 10 h 18"/>
                  <a:gd name="T26" fmla="*/ 4 w 12"/>
                  <a:gd name="T27" fmla="*/ 11 h 18"/>
                  <a:gd name="T28" fmla="*/ 4 w 12"/>
                  <a:gd name="T29" fmla="*/ 12 h 18"/>
                  <a:gd name="T30" fmla="*/ 5 w 12"/>
                  <a:gd name="T31" fmla="*/ 14 h 18"/>
                  <a:gd name="T32" fmla="*/ 3 w 12"/>
                  <a:gd name="T33" fmla="*/ 13 h 18"/>
                  <a:gd name="T34" fmla="*/ 3 w 12"/>
                  <a:gd name="T35" fmla="*/ 14 h 18"/>
                  <a:gd name="T36" fmla="*/ 1 w 12"/>
                  <a:gd name="T37" fmla="*/ 15 h 18"/>
                  <a:gd name="T38" fmla="*/ 3 w 12"/>
                  <a:gd name="T39" fmla="*/ 15 h 18"/>
                  <a:gd name="T40" fmla="*/ 2 w 12"/>
                  <a:gd name="T41" fmla="*/ 14 h 18"/>
                  <a:gd name="T42" fmla="*/ 5 w 12"/>
                  <a:gd name="T43" fmla="*/ 16 h 18"/>
                  <a:gd name="T44" fmla="*/ 6 w 12"/>
                  <a:gd name="T45" fmla="*/ 16 h 18"/>
                  <a:gd name="T46" fmla="*/ 6 w 12"/>
                  <a:gd name="T47" fmla="*/ 15 h 18"/>
                  <a:gd name="T48" fmla="*/ 7 w 12"/>
                  <a:gd name="T49" fmla="*/ 15 h 18"/>
                  <a:gd name="T50" fmla="*/ 8 w 12"/>
                  <a:gd name="T51" fmla="*/ 14 h 18"/>
                  <a:gd name="T52" fmla="*/ 8 w 12"/>
                  <a:gd name="T53" fmla="*/ 12 h 18"/>
                  <a:gd name="T54" fmla="*/ 8 w 12"/>
                  <a:gd name="T55" fmla="*/ 13 h 18"/>
                  <a:gd name="T56" fmla="*/ 8 w 12"/>
                  <a:gd name="T57" fmla="*/ 12 h 18"/>
                  <a:gd name="T58" fmla="*/ 8 w 12"/>
                  <a:gd name="T59" fmla="*/ 11 h 18"/>
                  <a:gd name="T60" fmla="*/ 8 w 12"/>
                  <a:gd name="T61" fmla="*/ 10 h 18"/>
                  <a:gd name="T62" fmla="*/ 9 w 12"/>
                  <a:gd name="T63" fmla="*/ 11 h 18"/>
                  <a:gd name="T64" fmla="*/ 10 w 12"/>
                  <a:gd name="T65" fmla="*/ 10 h 18"/>
                  <a:gd name="T66" fmla="*/ 8 w 12"/>
                  <a:gd name="T67" fmla="*/ 9 h 18"/>
                  <a:gd name="T68" fmla="*/ 8 w 12"/>
                  <a:gd name="T69" fmla="*/ 7 h 18"/>
                  <a:gd name="T70" fmla="*/ 8 w 12"/>
                  <a:gd name="T71" fmla="*/ 5 h 18"/>
                  <a:gd name="T72" fmla="*/ 8 w 12"/>
                  <a:gd name="T73" fmla="*/ 5 h 18"/>
                  <a:gd name="T74" fmla="*/ 8 w 12"/>
                  <a:gd name="T75" fmla="*/ 3 h 18"/>
                  <a:gd name="T76" fmla="*/ 6 w 12"/>
                  <a:gd name="T77" fmla="*/ 3 h 18"/>
                  <a:gd name="T78" fmla="*/ 10 w 12"/>
                  <a:gd name="T7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10" y="1"/>
                    </a:moveTo>
                    <a:cubicBezTo>
                      <a:pt x="10" y="1"/>
                      <a:pt x="9" y="1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8" y="2"/>
                      <a:pt x="8" y="2"/>
                    </a:cubicBezTo>
                    <a:cubicBezTo>
                      <a:pt x="2" y="1"/>
                      <a:pt x="9" y="3"/>
                      <a:pt x="6" y="3"/>
                    </a:cubicBezTo>
                    <a:cubicBezTo>
                      <a:pt x="6" y="3"/>
                      <a:pt x="5" y="4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8" y="5"/>
                      <a:pt x="3" y="4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7" y="7"/>
                      <a:pt x="5" y="6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7" y="8"/>
                      <a:pt x="6" y="7"/>
                      <a:pt x="5" y="7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7" y="9"/>
                      <a:pt x="9" y="10"/>
                      <a:pt x="7" y="9"/>
                    </a:cubicBezTo>
                    <a:cubicBezTo>
                      <a:pt x="6" y="9"/>
                      <a:pt x="7" y="8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6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4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3" y="10"/>
                      <a:pt x="6" y="13"/>
                      <a:pt x="4" y="12"/>
                    </a:cubicBezTo>
                    <a:cubicBezTo>
                      <a:pt x="6" y="13"/>
                      <a:pt x="6" y="14"/>
                      <a:pt x="6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3" y="12"/>
                      <a:pt x="3" y="11"/>
                    </a:cubicBezTo>
                    <a:cubicBezTo>
                      <a:pt x="3" y="12"/>
                      <a:pt x="2" y="12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0" y="13"/>
                      <a:pt x="1" y="15"/>
                    </a:cubicBezTo>
                    <a:cubicBezTo>
                      <a:pt x="2" y="16"/>
                      <a:pt x="4" y="17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3" y="14"/>
                      <a:pt x="2" y="14"/>
                    </a:cubicBezTo>
                    <a:cubicBezTo>
                      <a:pt x="2" y="13"/>
                      <a:pt x="3" y="15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4" y="14"/>
                      <a:pt x="7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4"/>
                      <a:pt x="6" y="13"/>
                      <a:pt x="8" y="14"/>
                    </a:cubicBezTo>
                    <a:cubicBezTo>
                      <a:pt x="6" y="13"/>
                      <a:pt x="8" y="13"/>
                      <a:pt x="7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2"/>
                      <a:pt x="8" y="12"/>
                    </a:cubicBezTo>
                    <a:cubicBezTo>
                      <a:pt x="9" y="13"/>
                      <a:pt x="8" y="13"/>
                      <a:pt x="9" y="13"/>
                    </a:cubicBezTo>
                    <a:cubicBezTo>
                      <a:pt x="9" y="13"/>
                      <a:pt x="6" y="11"/>
                      <a:pt x="8" y="11"/>
                    </a:cubicBezTo>
                    <a:cubicBezTo>
                      <a:pt x="7" y="11"/>
                      <a:pt x="7" y="10"/>
                      <a:pt x="6" y="10"/>
                    </a:cubicBezTo>
                    <a:cubicBezTo>
                      <a:pt x="6" y="10"/>
                      <a:pt x="8" y="11"/>
                      <a:pt x="8" y="10"/>
                    </a:cubicBezTo>
                    <a:cubicBezTo>
                      <a:pt x="6" y="9"/>
                      <a:pt x="8" y="10"/>
                      <a:pt x="7" y="9"/>
                    </a:cubicBezTo>
                    <a:cubicBezTo>
                      <a:pt x="9" y="10"/>
                      <a:pt x="8" y="10"/>
                      <a:pt x="9" y="11"/>
                    </a:cubicBezTo>
                    <a:cubicBezTo>
                      <a:pt x="10" y="11"/>
                      <a:pt x="8" y="9"/>
                      <a:pt x="9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9" y="6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8" y="5"/>
                    </a:cubicBezTo>
                    <a:cubicBezTo>
                      <a:pt x="8" y="5"/>
                      <a:pt x="10" y="5"/>
                      <a:pt x="10" y="5"/>
                    </a:cubicBezTo>
                    <a:cubicBezTo>
                      <a:pt x="8" y="4"/>
                      <a:pt x="12" y="4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8" y="3"/>
                      <a:pt x="7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3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4" name="Freeform 225"/>
              <p:cNvSpPr>
                <a:spLocks/>
              </p:cNvSpPr>
              <p:nvPr/>
            </p:nvSpPr>
            <p:spPr bwMode="auto">
              <a:xfrm>
                <a:off x="2433" y="24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5" name="Freeform 226"/>
              <p:cNvSpPr>
                <a:spLocks/>
              </p:cNvSpPr>
              <p:nvPr/>
            </p:nvSpPr>
            <p:spPr bwMode="auto">
              <a:xfrm>
                <a:off x="2433" y="24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6" name="Freeform 227"/>
              <p:cNvSpPr>
                <a:spLocks/>
              </p:cNvSpPr>
              <p:nvPr/>
            </p:nvSpPr>
            <p:spPr bwMode="auto">
              <a:xfrm>
                <a:off x="2433" y="239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7" name="Rectangle 228"/>
              <p:cNvSpPr>
                <a:spLocks noChangeArrowheads="1"/>
              </p:cNvSpPr>
              <p:nvPr/>
            </p:nvSpPr>
            <p:spPr bwMode="auto">
              <a:xfrm>
                <a:off x="2433" y="23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8" name="Freeform 229"/>
              <p:cNvSpPr>
                <a:spLocks/>
              </p:cNvSpPr>
              <p:nvPr/>
            </p:nvSpPr>
            <p:spPr bwMode="auto">
              <a:xfrm>
                <a:off x="2404" y="2367"/>
                <a:ext cx="37" cy="29"/>
              </a:xfrm>
              <a:custGeom>
                <a:avLst/>
                <a:gdLst>
                  <a:gd name="T0" fmla="*/ 3 w 9"/>
                  <a:gd name="T1" fmla="*/ 1 h 7"/>
                  <a:gd name="T2" fmla="*/ 2 w 9"/>
                  <a:gd name="T3" fmla="*/ 1 h 7"/>
                  <a:gd name="T4" fmla="*/ 2 w 9"/>
                  <a:gd name="T5" fmla="*/ 0 h 7"/>
                  <a:gd name="T6" fmla="*/ 0 w 9"/>
                  <a:gd name="T7" fmla="*/ 2 h 7"/>
                  <a:gd name="T8" fmla="*/ 3 w 9"/>
                  <a:gd name="T9" fmla="*/ 3 h 7"/>
                  <a:gd name="T10" fmla="*/ 2 w 9"/>
                  <a:gd name="T11" fmla="*/ 3 h 7"/>
                  <a:gd name="T12" fmla="*/ 4 w 9"/>
                  <a:gd name="T13" fmla="*/ 4 h 7"/>
                  <a:gd name="T14" fmla="*/ 2 w 9"/>
                  <a:gd name="T15" fmla="*/ 4 h 7"/>
                  <a:gd name="T16" fmla="*/ 3 w 9"/>
                  <a:gd name="T17" fmla="*/ 5 h 7"/>
                  <a:gd name="T18" fmla="*/ 4 w 9"/>
                  <a:gd name="T19" fmla="*/ 5 h 7"/>
                  <a:gd name="T20" fmla="*/ 3 w 9"/>
                  <a:gd name="T21" fmla="*/ 5 h 7"/>
                  <a:gd name="T22" fmla="*/ 4 w 9"/>
                  <a:gd name="T23" fmla="*/ 5 h 7"/>
                  <a:gd name="T24" fmla="*/ 4 w 9"/>
                  <a:gd name="T25" fmla="*/ 5 h 7"/>
                  <a:gd name="T26" fmla="*/ 3 w 9"/>
                  <a:gd name="T27" fmla="*/ 5 h 7"/>
                  <a:gd name="T28" fmla="*/ 4 w 9"/>
                  <a:gd name="T29" fmla="*/ 6 h 7"/>
                  <a:gd name="T30" fmla="*/ 3 w 9"/>
                  <a:gd name="T31" fmla="*/ 6 h 7"/>
                  <a:gd name="T32" fmla="*/ 5 w 9"/>
                  <a:gd name="T33" fmla="*/ 7 h 7"/>
                  <a:gd name="T34" fmla="*/ 6 w 9"/>
                  <a:gd name="T35" fmla="*/ 7 h 7"/>
                  <a:gd name="T36" fmla="*/ 5 w 9"/>
                  <a:gd name="T37" fmla="*/ 6 h 7"/>
                  <a:gd name="T38" fmla="*/ 5 w 9"/>
                  <a:gd name="T39" fmla="*/ 6 h 7"/>
                  <a:gd name="T40" fmla="*/ 4 w 9"/>
                  <a:gd name="T41" fmla="*/ 5 h 7"/>
                  <a:gd name="T42" fmla="*/ 6 w 9"/>
                  <a:gd name="T43" fmla="*/ 6 h 7"/>
                  <a:gd name="T44" fmla="*/ 8 w 9"/>
                  <a:gd name="T45" fmla="*/ 4 h 7"/>
                  <a:gd name="T46" fmla="*/ 8 w 9"/>
                  <a:gd name="T47" fmla="*/ 5 h 7"/>
                  <a:gd name="T48" fmla="*/ 7 w 9"/>
                  <a:gd name="T49" fmla="*/ 4 h 7"/>
                  <a:gd name="T50" fmla="*/ 6 w 9"/>
                  <a:gd name="T51" fmla="*/ 5 h 7"/>
                  <a:gd name="T52" fmla="*/ 4 w 9"/>
                  <a:gd name="T53" fmla="*/ 5 h 7"/>
                  <a:gd name="T54" fmla="*/ 4 w 9"/>
                  <a:gd name="T55" fmla="*/ 4 h 7"/>
                  <a:gd name="T56" fmla="*/ 6 w 9"/>
                  <a:gd name="T57" fmla="*/ 4 h 7"/>
                  <a:gd name="T58" fmla="*/ 5 w 9"/>
                  <a:gd name="T59" fmla="*/ 4 h 7"/>
                  <a:gd name="T60" fmla="*/ 7 w 9"/>
                  <a:gd name="T61" fmla="*/ 4 h 7"/>
                  <a:gd name="T62" fmla="*/ 5 w 9"/>
                  <a:gd name="T63" fmla="*/ 4 h 7"/>
                  <a:gd name="T64" fmla="*/ 4 w 9"/>
                  <a:gd name="T65" fmla="*/ 2 h 7"/>
                  <a:gd name="T66" fmla="*/ 5 w 9"/>
                  <a:gd name="T67" fmla="*/ 2 h 7"/>
                  <a:gd name="T68" fmla="*/ 4 w 9"/>
                  <a:gd name="T69" fmla="*/ 2 h 7"/>
                  <a:gd name="T70" fmla="*/ 4 w 9"/>
                  <a:gd name="T71" fmla="*/ 1 h 7"/>
                  <a:gd name="T72" fmla="*/ 3 w 9"/>
                  <a:gd name="T73" fmla="*/ 2 h 7"/>
                  <a:gd name="T74" fmla="*/ 3 w 9"/>
                  <a:gd name="T75" fmla="*/ 1 h 7"/>
                  <a:gd name="T76" fmla="*/ 3 w 9"/>
                  <a:gd name="T77" fmla="*/ 1 h 7"/>
                  <a:gd name="T78" fmla="*/ 1 w 9"/>
                  <a:gd name="T79" fmla="*/ 2 h 7"/>
                  <a:gd name="T80" fmla="*/ 3 w 9"/>
                  <a:gd name="T8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5"/>
                      <a:pt x="4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5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2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6" y="6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9" y="5"/>
                      <a:pt x="5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4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9" name="Freeform 230"/>
              <p:cNvSpPr>
                <a:spLocks/>
              </p:cNvSpPr>
              <p:nvPr/>
            </p:nvSpPr>
            <p:spPr bwMode="auto">
              <a:xfrm>
                <a:off x="2404" y="2367"/>
                <a:ext cx="8" cy="8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0" name="Freeform 231"/>
              <p:cNvSpPr>
                <a:spLocks/>
              </p:cNvSpPr>
              <p:nvPr/>
            </p:nvSpPr>
            <p:spPr bwMode="auto">
              <a:xfrm>
                <a:off x="2391" y="2359"/>
                <a:ext cx="21" cy="20"/>
              </a:xfrm>
              <a:custGeom>
                <a:avLst/>
                <a:gdLst>
                  <a:gd name="T0" fmla="*/ 2 w 5"/>
                  <a:gd name="T1" fmla="*/ 2 h 5"/>
                  <a:gd name="T2" fmla="*/ 1 w 5"/>
                  <a:gd name="T3" fmla="*/ 3 h 5"/>
                  <a:gd name="T4" fmla="*/ 2 w 5"/>
                  <a:gd name="T5" fmla="*/ 4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2 h 5"/>
                  <a:gd name="T12" fmla="*/ 3 w 5"/>
                  <a:gd name="T13" fmla="*/ 3 h 5"/>
                  <a:gd name="T14" fmla="*/ 4 w 5"/>
                  <a:gd name="T15" fmla="*/ 2 h 5"/>
                  <a:gd name="T16" fmla="*/ 4 w 5"/>
                  <a:gd name="T17" fmla="*/ 2 h 5"/>
                  <a:gd name="T18" fmla="*/ 4 w 5"/>
                  <a:gd name="T19" fmla="*/ 2 h 5"/>
                  <a:gd name="T20" fmla="*/ 2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3 w 5"/>
                  <a:gd name="T27" fmla="*/ 1 h 5"/>
                  <a:gd name="T28" fmla="*/ 2 w 5"/>
                  <a:gd name="T29" fmla="*/ 2 h 5"/>
                  <a:gd name="T30" fmla="*/ 3 w 5"/>
                  <a:gd name="T31" fmla="*/ 1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3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2" y="4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9" name="Rectangle 232"/>
              <p:cNvSpPr>
                <a:spLocks noChangeArrowheads="1"/>
              </p:cNvSpPr>
              <p:nvPr/>
            </p:nvSpPr>
            <p:spPr bwMode="auto">
              <a:xfrm>
                <a:off x="2395" y="23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0" name="Freeform 233"/>
              <p:cNvSpPr>
                <a:spLocks/>
              </p:cNvSpPr>
              <p:nvPr/>
            </p:nvSpPr>
            <p:spPr bwMode="auto">
              <a:xfrm>
                <a:off x="2345" y="223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0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1" name="Freeform 234"/>
              <p:cNvSpPr>
                <a:spLocks/>
              </p:cNvSpPr>
              <p:nvPr/>
            </p:nvSpPr>
            <p:spPr bwMode="auto">
              <a:xfrm>
                <a:off x="2345" y="2237"/>
                <a:ext cx="17" cy="1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0 w 4"/>
                  <a:gd name="T5" fmla="*/ 0 h 4"/>
                  <a:gd name="T6" fmla="*/ 2 w 4"/>
                  <a:gd name="T7" fmla="*/ 2 h 4"/>
                  <a:gd name="T8" fmla="*/ 2 w 4"/>
                  <a:gd name="T9" fmla="*/ 1 h 4"/>
                  <a:gd name="T10" fmla="*/ 3 w 4"/>
                  <a:gd name="T11" fmla="*/ 3 h 4"/>
                  <a:gd name="T12" fmla="*/ 3 w 4"/>
                  <a:gd name="T13" fmla="*/ 3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4"/>
                      <a:pt x="2" y="2"/>
                      <a:pt x="3" y="3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2" name="Freeform 235"/>
              <p:cNvSpPr>
                <a:spLocks/>
              </p:cNvSpPr>
              <p:nvPr/>
            </p:nvSpPr>
            <p:spPr bwMode="auto">
              <a:xfrm>
                <a:off x="2353" y="224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3" name="Freeform 236"/>
              <p:cNvSpPr>
                <a:spLocks/>
              </p:cNvSpPr>
              <p:nvPr/>
            </p:nvSpPr>
            <p:spPr bwMode="auto">
              <a:xfrm>
                <a:off x="2349" y="2237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4" name="Freeform 237"/>
              <p:cNvSpPr>
                <a:spLocks/>
              </p:cNvSpPr>
              <p:nvPr/>
            </p:nvSpPr>
            <p:spPr bwMode="auto">
              <a:xfrm>
                <a:off x="2349" y="2237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5" name="Freeform 238"/>
              <p:cNvSpPr>
                <a:spLocks/>
              </p:cNvSpPr>
              <p:nvPr/>
            </p:nvSpPr>
            <p:spPr bwMode="auto">
              <a:xfrm>
                <a:off x="2349" y="2237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1 w 3"/>
                  <a:gd name="T5" fmla="*/ 1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6" name="Freeform 239"/>
              <p:cNvSpPr>
                <a:spLocks/>
              </p:cNvSpPr>
              <p:nvPr/>
            </p:nvSpPr>
            <p:spPr bwMode="auto">
              <a:xfrm>
                <a:off x="2353" y="22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7" name="Rectangle 240"/>
              <p:cNvSpPr>
                <a:spLocks noChangeArrowheads="1"/>
              </p:cNvSpPr>
              <p:nvPr/>
            </p:nvSpPr>
            <p:spPr bwMode="auto">
              <a:xfrm>
                <a:off x="2353" y="224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8" name="Freeform 241"/>
              <p:cNvSpPr>
                <a:spLocks/>
              </p:cNvSpPr>
              <p:nvPr/>
            </p:nvSpPr>
            <p:spPr bwMode="auto">
              <a:xfrm>
                <a:off x="2349" y="2237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4 w 4"/>
                  <a:gd name="T5" fmla="*/ 3 h 3"/>
                  <a:gd name="T6" fmla="*/ 3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2"/>
                      <a:pt x="0" y="0"/>
                      <a:pt x="2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9" name="Freeform 242"/>
              <p:cNvSpPr>
                <a:spLocks/>
              </p:cNvSpPr>
              <p:nvPr/>
            </p:nvSpPr>
            <p:spPr bwMode="auto">
              <a:xfrm>
                <a:off x="2370" y="2250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0" name="Freeform 243"/>
              <p:cNvSpPr>
                <a:spLocks/>
              </p:cNvSpPr>
              <p:nvPr/>
            </p:nvSpPr>
            <p:spPr bwMode="auto">
              <a:xfrm>
                <a:off x="2357" y="2242"/>
                <a:ext cx="17" cy="12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1 w 4"/>
                  <a:gd name="T5" fmla="*/ 0 h 3"/>
                  <a:gd name="T6" fmla="*/ 1 w 4"/>
                  <a:gd name="T7" fmla="*/ 1 h 3"/>
                  <a:gd name="T8" fmla="*/ 0 w 4"/>
                  <a:gd name="T9" fmla="*/ 0 h 3"/>
                  <a:gd name="T10" fmla="*/ 1 w 4"/>
                  <a:gd name="T11" fmla="*/ 1 h 3"/>
                  <a:gd name="T12" fmla="*/ 0 w 4"/>
                  <a:gd name="T13" fmla="*/ 0 h 3"/>
                  <a:gd name="T14" fmla="*/ 2 w 4"/>
                  <a:gd name="T15" fmla="*/ 2 h 3"/>
                  <a:gd name="T16" fmla="*/ 2 w 4"/>
                  <a:gd name="T17" fmla="*/ 1 h 3"/>
                  <a:gd name="T18" fmla="*/ 3 w 4"/>
                  <a:gd name="T19" fmla="*/ 2 h 3"/>
                  <a:gd name="T20" fmla="*/ 4 w 4"/>
                  <a:gd name="T21" fmla="*/ 3 h 3"/>
                  <a:gd name="T22" fmla="*/ 1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1" name="Freeform 244"/>
              <p:cNvSpPr>
                <a:spLocks/>
              </p:cNvSpPr>
              <p:nvPr/>
            </p:nvSpPr>
            <p:spPr bwMode="auto">
              <a:xfrm>
                <a:off x="2366" y="224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2" name="Freeform 245"/>
              <p:cNvSpPr>
                <a:spLocks/>
              </p:cNvSpPr>
              <p:nvPr/>
            </p:nvSpPr>
            <p:spPr bwMode="auto">
              <a:xfrm>
                <a:off x="2362" y="2237"/>
                <a:ext cx="16" cy="17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0 w 4"/>
                  <a:gd name="T5" fmla="*/ 0 h 4"/>
                  <a:gd name="T6" fmla="*/ 1 w 4"/>
                  <a:gd name="T7" fmla="*/ 2 h 4"/>
                  <a:gd name="T8" fmla="*/ 0 w 4"/>
                  <a:gd name="T9" fmla="*/ 1 h 4"/>
                  <a:gd name="T10" fmla="*/ 3 w 4"/>
                  <a:gd name="T11" fmla="*/ 3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1 h 4"/>
                  <a:gd name="T18" fmla="*/ 1 w 4"/>
                  <a:gd name="T19" fmla="*/ 1 h 4"/>
                  <a:gd name="T20" fmla="*/ 0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3"/>
                      <a:pt x="1" y="1"/>
                      <a:pt x="0" y="1"/>
                    </a:cubicBezTo>
                    <a:cubicBezTo>
                      <a:pt x="1" y="1"/>
                      <a:pt x="1" y="2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3" name="Freeform 246"/>
              <p:cNvSpPr>
                <a:spLocks/>
              </p:cNvSpPr>
              <p:nvPr/>
            </p:nvSpPr>
            <p:spPr bwMode="auto">
              <a:xfrm>
                <a:off x="2357" y="223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4" name="Freeform 247"/>
              <p:cNvSpPr>
                <a:spLocks/>
              </p:cNvSpPr>
              <p:nvPr/>
            </p:nvSpPr>
            <p:spPr bwMode="auto">
              <a:xfrm>
                <a:off x="2370" y="22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5" name="Freeform 248"/>
              <p:cNvSpPr>
                <a:spLocks/>
              </p:cNvSpPr>
              <p:nvPr/>
            </p:nvSpPr>
            <p:spPr bwMode="auto">
              <a:xfrm>
                <a:off x="2362" y="223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6" name="Freeform 249"/>
              <p:cNvSpPr>
                <a:spLocks/>
              </p:cNvSpPr>
              <p:nvPr/>
            </p:nvSpPr>
            <p:spPr bwMode="auto">
              <a:xfrm>
                <a:off x="2357" y="2221"/>
                <a:ext cx="30" cy="29"/>
              </a:xfrm>
              <a:custGeom>
                <a:avLst/>
                <a:gdLst>
                  <a:gd name="T0" fmla="*/ 7 w 7"/>
                  <a:gd name="T1" fmla="*/ 2 h 7"/>
                  <a:gd name="T2" fmla="*/ 6 w 7"/>
                  <a:gd name="T3" fmla="*/ 2 h 7"/>
                  <a:gd name="T4" fmla="*/ 4 w 7"/>
                  <a:gd name="T5" fmla="*/ 1 h 7"/>
                  <a:gd name="T6" fmla="*/ 2 w 7"/>
                  <a:gd name="T7" fmla="*/ 0 h 7"/>
                  <a:gd name="T8" fmla="*/ 3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3 w 7"/>
                  <a:gd name="T15" fmla="*/ 2 h 7"/>
                  <a:gd name="T16" fmla="*/ 1 w 7"/>
                  <a:gd name="T17" fmla="*/ 3 h 7"/>
                  <a:gd name="T18" fmla="*/ 3 w 7"/>
                  <a:gd name="T19" fmla="*/ 4 h 7"/>
                  <a:gd name="T20" fmla="*/ 2 w 7"/>
                  <a:gd name="T21" fmla="*/ 3 h 7"/>
                  <a:gd name="T22" fmla="*/ 2 w 7"/>
                  <a:gd name="T23" fmla="*/ 3 h 7"/>
                  <a:gd name="T24" fmla="*/ 1 w 7"/>
                  <a:gd name="T25" fmla="*/ 3 h 7"/>
                  <a:gd name="T26" fmla="*/ 3 w 7"/>
                  <a:gd name="T27" fmla="*/ 5 h 7"/>
                  <a:gd name="T28" fmla="*/ 1 w 7"/>
                  <a:gd name="T29" fmla="*/ 3 h 7"/>
                  <a:gd name="T30" fmla="*/ 2 w 7"/>
                  <a:gd name="T31" fmla="*/ 5 h 7"/>
                  <a:gd name="T32" fmla="*/ 3 w 7"/>
                  <a:gd name="T33" fmla="*/ 6 h 7"/>
                  <a:gd name="T34" fmla="*/ 4 w 7"/>
                  <a:gd name="T35" fmla="*/ 6 h 7"/>
                  <a:gd name="T36" fmla="*/ 3 w 7"/>
                  <a:gd name="T37" fmla="*/ 4 h 7"/>
                  <a:gd name="T38" fmla="*/ 4 w 7"/>
                  <a:gd name="T39" fmla="*/ 4 h 7"/>
                  <a:gd name="T40" fmla="*/ 5 w 7"/>
                  <a:gd name="T41" fmla="*/ 4 h 7"/>
                  <a:gd name="T42" fmla="*/ 3 w 7"/>
                  <a:gd name="T43" fmla="*/ 3 h 7"/>
                  <a:gd name="T44" fmla="*/ 4 w 7"/>
                  <a:gd name="T45" fmla="*/ 3 h 7"/>
                  <a:gd name="T46" fmla="*/ 3 w 7"/>
                  <a:gd name="T47" fmla="*/ 3 h 7"/>
                  <a:gd name="T48" fmla="*/ 5 w 7"/>
                  <a:gd name="T49" fmla="*/ 3 h 7"/>
                  <a:gd name="T50" fmla="*/ 2 w 7"/>
                  <a:gd name="T51" fmla="*/ 2 h 7"/>
                  <a:gd name="T52" fmla="*/ 6 w 7"/>
                  <a:gd name="T53" fmla="*/ 3 h 7"/>
                  <a:gd name="T54" fmla="*/ 5 w 7"/>
                  <a:gd name="T55" fmla="*/ 3 h 7"/>
                  <a:gd name="T56" fmla="*/ 4 w 7"/>
                  <a:gd name="T57" fmla="*/ 2 h 7"/>
                  <a:gd name="T58" fmla="*/ 6 w 7"/>
                  <a:gd name="T59" fmla="*/ 3 h 7"/>
                  <a:gd name="T60" fmla="*/ 5 w 7"/>
                  <a:gd name="T61" fmla="*/ 2 h 7"/>
                  <a:gd name="T62" fmla="*/ 3 w 7"/>
                  <a:gd name="T63" fmla="*/ 1 h 7"/>
                  <a:gd name="T64" fmla="*/ 4 w 7"/>
                  <a:gd name="T65" fmla="*/ 1 h 7"/>
                  <a:gd name="T66" fmla="*/ 6 w 7"/>
                  <a:gd name="T67" fmla="*/ 3 h 7"/>
                  <a:gd name="T68" fmla="*/ 7 w 7"/>
                  <a:gd name="T69" fmla="*/ 3 h 7"/>
                  <a:gd name="T70" fmla="*/ 5 w 7"/>
                  <a:gd name="T71" fmla="*/ 1 h 7"/>
                  <a:gd name="T72" fmla="*/ 7 w 7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6" y="2"/>
                      <a:pt x="5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2" y="4"/>
                      <a:pt x="1" y="3"/>
                    </a:cubicBezTo>
                    <a:cubicBezTo>
                      <a:pt x="1" y="4"/>
                      <a:pt x="3" y="5"/>
                      <a:pt x="3" y="5"/>
                    </a:cubicBezTo>
                    <a:cubicBezTo>
                      <a:pt x="1" y="3"/>
                      <a:pt x="3" y="5"/>
                      <a:pt x="1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5" y="4"/>
                    </a:cubicBezTo>
                    <a:cubicBezTo>
                      <a:pt x="4" y="4"/>
                      <a:pt x="6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"/>
                      <a:pt x="4" y="1"/>
                    </a:cubicBezTo>
                    <a:cubicBezTo>
                      <a:pt x="6" y="2"/>
                      <a:pt x="5" y="2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7" name="Freeform 250"/>
              <p:cNvSpPr>
                <a:spLocks/>
              </p:cNvSpPr>
              <p:nvPr/>
            </p:nvSpPr>
            <p:spPr bwMode="auto">
              <a:xfrm>
                <a:off x="2387" y="223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8" name="Freeform 251"/>
              <p:cNvSpPr>
                <a:spLocks/>
              </p:cNvSpPr>
              <p:nvPr/>
            </p:nvSpPr>
            <p:spPr bwMode="auto">
              <a:xfrm>
                <a:off x="2387" y="22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9" name="Rectangle 252"/>
              <p:cNvSpPr>
                <a:spLocks noChangeArrowheads="1"/>
              </p:cNvSpPr>
              <p:nvPr/>
            </p:nvSpPr>
            <p:spPr bwMode="auto">
              <a:xfrm>
                <a:off x="2366" y="22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0" name="Freeform 253"/>
              <p:cNvSpPr>
                <a:spLocks/>
              </p:cNvSpPr>
              <p:nvPr/>
            </p:nvSpPr>
            <p:spPr bwMode="auto">
              <a:xfrm>
                <a:off x="2383" y="223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1" name="Freeform 254"/>
              <p:cNvSpPr>
                <a:spLocks/>
              </p:cNvSpPr>
              <p:nvPr/>
            </p:nvSpPr>
            <p:spPr bwMode="auto">
              <a:xfrm>
                <a:off x="2378" y="2237"/>
                <a:ext cx="5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2" name="Rectangle 255"/>
              <p:cNvSpPr>
                <a:spLocks noChangeArrowheads="1"/>
              </p:cNvSpPr>
              <p:nvPr/>
            </p:nvSpPr>
            <p:spPr bwMode="auto">
              <a:xfrm>
                <a:off x="2387" y="223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3" name="Freeform 256"/>
              <p:cNvSpPr>
                <a:spLocks/>
              </p:cNvSpPr>
              <p:nvPr/>
            </p:nvSpPr>
            <p:spPr bwMode="auto">
              <a:xfrm>
                <a:off x="2362" y="2208"/>
                <a:ext cx="29" cy="21"/>
              </a:xfrm>
              <a:custGeom>
                <a:avLst/>
                <a:gdLst>
                  <a:gd name="T0" fmla="*/ 2 w 7"/>
                  <a:gd name="T1" fmla="*/ 1 h 5"/>
                  <a:gd name="T2" fmla="*/ 1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3 w 7"/>
                  <a:gd name="T9" fmla="*/ 3 h 5"/>
                  <a:gd name="T10" fmla="*/ 2 w 7"/>
                  <a:gd name="T11" fmla="*/ 2 h 5"/>
                  <a:gd name="T12" fmla="*/ 5 w 7"/>
                  <a:gd name="T13" fmla="*/ 4 h 5"/>
                  <a:gd name="T14" fmla="*/ 1 w 7"/>
                  <a:gd name="T15" fmla="*/ 2 h 5"/>
                  <a:gd name="T16" fmla="*/ 1 w 7"/>
                  <a:gd name="T17" fmla="*/ 2 h 5"/>
                  <a:gd name="T18" fmla="*/ 2 w 7"/>
                  <a:gd name="T19" fmla="*/ 3 h 5"/>
                  <a:gd name="T20" fmla="*/ 4 w 7"/>
                  <a:gd name="T21" fmla="*/ 4 h 5"/>
                  <a:gd name="T22" fmla="*/ 5 w 7"/>
                  <a:gd name="T23" fmla="*/ 5 h 5"/>
                  <a:gd name="T24" fmla="*/ 4 w 7"/>
                  <a:gd name="T25" fmla="*/ 4 h 5"/>
                  <a:gd name="T26" fmla="*/ 5 w 7"/>
                  <a:gd name="T27" fmla="*/ 5 h 5"/>
                  <a:gd name="T28" fmla="*/ 5 w 7"/>
                  <a:gd name="T29" fmla="*/ 4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4 w 7"/>
                  <a:gd name="T37" fmla="*/ 3 h 5"/>
                  <a:gd name="T38" fmla="*/ 5 w 7"/>
                  <a:gd name="T39" fmla="*/ 4 h 5"/>
                  <a:gd name="T40" fmla="*/ 4 w 7"/>
                  <a:gd name="T41" fmla="*/ 3 h 5"/>
                  <a:gd name="T42" fmla="*/ 6 w 7"/>
                  <a:gd name="T43" fmla="*/ 4 h 5"/>
                  <a:gd name="T44" fmla="*/ 5 w 7"/>
                  <a:gd name="T45" fmla="*/ 3 h 5"/>
                  <a:gd name="T46" fmla="*/ 6 w 7"/>
                  <a:gd name="T47" fmla="*/ 4 h 5"/>
                  <a:gd name="T48" fmla="*/ 3 w 7"/>
                  <a:gd name="T49" fmla="*/ 2 h 5"/>
                  <a:gd name="T50" fmla="*/ 6 w 7"/>
                  <a:gd name="T51" fmla="*/ 3 h 5"/>
                  <a:gd name="T52" fmla="*/ 5 w 7"/>
                  <a:gd name="T53" fmla="*/ 3 h 5"/>
                  <a:gd name="T54" fmla="*/ 6 w 7"/>
                  <a:gd name="T55" fmla="*/ 3 h 5"/>
                  <a:gd name="T56" fmla="*/ 5 w 7"/>
                  <a:gd name="T57" fmla="*/ 2 h 5"/>
                  <a:gd name="T58" fmla="*/ 4 w 7"/>
                  <a:gd name="T59" fmla="*/ 2 h 5"/>
                  <a:gd name="T60" fmla="*/ 3 w 7"/>
                  <a:gd name="T61" fmla="*/ 1 h 5"/>
                  <a:gd name="T62" fmla="*/ 4 w 7"/>
                  <a:gd name="T63" fmla="*/ 2 h 5"/>
                  <a:gd name="T64" fmla="*/ 2 w 7"/>
                  <a:gd name="T65" fmla="*/ 1 h 5"/>
                  <a:gd name="T66" fmla="*/ 3 w 7"/>
                  <a:gd name="T67" fmla="*/ 1 h 5"/>
                  <a:gd name="T68" fmla="*/ 2 w 7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4"/>
                      <a:pt x="5" y="4"/>
                    </a:cubicBezTo>
                    <a:cubicBezTo>
                      <a:pt x="3" y="3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5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4" y="3"/>
                      <a:pt x="3" y="2"/>
                      <a:pt x="6" y="3"/>
                    </a:cubicBezTo>
                    <a:cubicBezTo>
                      <a:pt x="6" y="3"/>
                      <a:pt x="5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7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4" name="Freeform 257"/>
              <p:cNvSpPr>
                <a:spLocks/>
              </p:cNvSpPr>
              <p:nvPr/>
            </p:nvSpPr>
            <p:spPr bwMode="auto">
              <a:xfrm>
                <a:off x="2383" y="222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5" name="Freeform 258"/>
              <p:cNvSpPr>
                <a:spLocks/>
              </p:cNvSpPr>
              <p:nvPr/>
            </p:nvSpPr>
            <p:spPr bwMode="auto">
              <a:xfrm>
                <a:off x="2362" y="2204"/>
                <a:ext cx="37" cy="17"/>
              </a:xfrm>
              <a:custGeom>
                <a:avLst/>
                <a:gdLst>
                  <a:gd name="T0" fmla="*/ 4 w 9"/>
                  <a:gd name="T1" fmla="*/ 2 h 4"/>
                  <a:gd name="T2" fmla="*/ 6 w 9"/>
                  <a:gd name="T3" fmla="*/ 2 h 4"/>
                  <a:gd name="T4" fmla="*/ 3 w 9"/>
                  <a:gd name="T5" fmla="*/ 1 h 4"/>
                  <a:gd name="T6" fmla="*/ 2 w 9"/>
                  <a:gd name="T7" fmla="*/ 1 h 4"/>
                  <a:gd name="T8" fmla="*/ 5 w 9"/>
                  <a:gd name="T9" fmla="*/ 2 h 4"/>
                  <a:gd name="T10" fmla="*/ 6 w 9"/>
                  <a:gd name="T11" fmla="*/ 2 h 4"/>
                  <a:gd name="T12" fmla="*/ 4 w 9"/>
                  <a:gd name="T13" fmla="*/ 1 h 4"/>
                  <a:gd name="T14" fmla="*/ 3 w 9"/>
                  <a:gd name="T15" fmla="*/ 1 h 4"/>
                  <a:gd name="T16" fmla="*/ 3 w 9"/>
                  <a:gd name="T17" fmla="*/ 1 h 4"/>
                  <a:gd name="T18" fmla="*/ 6 w 9"/>
                  <a:gd name="T19" fmla="*/ 2 h 4"/>
                  <a:gd name="T20" fmla="*/ 1 w 9"/>
                  <a:gd name="T21" fmla="*/ 0 h 4"/>
                  <a:gd name="T22" fmla="*/ 1 w 9"/>
                  <a:gd name="T23" fmla="*/ 0 h 4"/>
                  <a:gd name="T24" fmla="*/ 3 w 9"/>
                  <a:gd name="T25" fmla="*/ 1 h 4"/>
                  <a:gd name="T26" fmla="*/ 3 w 9"/>
                  <a:gd name="T27" fmla="*/ 0 h 4"/>
                  <a:gd name="T28" fmla="*/ 1 w 9"/>
                  <a:gd name="T29" fmla="*/ 0 h 4"/>
                  <a:gd name="T30" fmla="*/ 1 w 9"/>
                  <a:gd name="T31" fmla="*/ 1 h 4"/>
                  <a:gd name="T32" fmla="*/ 1 w 9"/>
                  <a:gd name="T33" fmla="*/ 1 h 4"/>
                  <a:gd name="T34" fmla="*/ 2 w 9"/>
                  <a:gd name="T35" fmla="*/ 2 h 4"/>
                  <a:gd name="T36" fmla="*/ 5 w 9"/>
                  <a:gd name="T37" fmla="*/ 2 h 4"/>
                  <a:gd name="T38" fmla="*/ 4 w 9"/>
                  <a:gd name="T39" fmla="*/ 2 h 4"/>
                  <a:gd name="T40" fmla="*/ 6 w 9"/>
                  <a:gd name="T41" fmla="*/ 3 h 4"/>
                  <a:gd name="T42" fmla="*/ 7 w 9"/>
                  <a:gd name="T43" fmla="*/ 3 h 4"/>
                  <a:gd name="T44" fmla="*/ 7 w 9"/>
                  <a:gd name="T45" fmla="*/ 3 h 4"/>
                  <a:gd name="T46" fmla="*/ 4 w 9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9" y="4"/>
                      <a:pt x="6" y="3"/>
                      <a:pt x="7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6" name="Freeform 259"/>
              <p:cNvSpPr>
                <a:spLocks/>
              </p:cNvSpPr>
              <p:nvPr/>
            </p:nvSpPr>
            <p:spPr bwMode="auto">
              <a:xfrm>
                <a:off x="2378" y="221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7" name="Freeform 260"/>
              <p:cNvSpPr>
                <a:spLocks/>
              </p:cNvSpPr>
              <p:nvPr/>
            </p:nvSpPr>
            <p:spPr bwMode="auto">
              <a:xfrm>
                <a:off x="2366" y="22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8" name="Freeform 261"/>
              <p:cNvSpPr>
                <a:spLocks/>
              </p:cNvSpPr>
              <p:nvPr/>
            </p:nvSpPr>
            <p:spPr bwMode="auto">
              <a:xfrm>
                <a:off x="2383" y="220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9" name="Freeform 262"/>
              <p:cNvSpPr>
                <a:spLocks/>
              </p:cNvSpPr>
              <p:nvPr/>
            </p:nvSpPr>
            <p:spPr bwMode="auto">
              <a:xfrm>
                <a:off x="2362" y="2200"/>
                <a:ext cx="21" cy="8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4 w 5"/>
                  <a:gd name="T5" fmla="*/ 2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0" name="Freeform 263"/>
              <p:cNvSpPr>
                <a:spLocks/>
              </p:cNvSpPr>
              <p:nvPr/>
            </p:nvSpPr>
            <p:spPr bwMode="auto">
              <a:xfrm>
                <a:off x="2366" y="218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4 w 7"/>
                  <a:gd name="T3" fmla="*/ 3 h 5"/>
                  <a:gd name="T4" fmla="*/ 5 w 7"/>
                  <a:gd name="T5" fmla="*/ 4 h 5"/>
                  <a:gd name="T6" fmla="*/ 6 w 7"/>
                  <a:gd name="T7" fmla="*/ 4 h 5"/>
                  <a:gd name="T8" fmla="*/ 5 w 7"/>
                  <a:gd name="T9" fmla="*/ 3 h 5"/>
                  <a:gd name="T10" fmla="*/ 4 w 7"/>
                  <a:gd name="T11" fmla="*/ 3 h 5"/>
                  <a:gd name="T12" fmla="*/ 3 w 7"/>
                  <a:gd name="T13" fmla="*/ 3 h 5"/>
                  <a:gd name="T14" fmla="*/ 6 w 7"/>
                  <a:gd name="T15" fmla="*/ 3 h 5"/>
                  <a:gd name="T16" fmla="*/ 2 w 7"/>
                  <a:gd name="T17" fmla="*/ 2 h 5"/>
                  <a:gd name="T18" fmla="*/ 3 w 7"/>
                  <a:gd name="T19" fmla="*/ 2 h 5"/>
                  <a:gd name="T20" fmla="*/ 3 w 7"/>
                  <a:gd name="T21" fmla="*/ 2 h 5"/>
                  <a:gd name="T22" fmla="*/ 3 w 7"/>
                  <a:gd name="T23" fmla="*/ 2 h 5"/>
                  <a:gd name="T24" fmla="*/ 5 w 7"/>
                  <a:gd name="T25" fmla="*/ 2 h 5"/>
                  <a:gd name="T26" fmla="*/ 5 w 7"/>
                  <a:gd name="T27" fmla="*/ 2 h 5"/>
                  <a:gd name="T28" fmla="*/ 6 w 7"/>
                  <a:gd name="T29" fmla="*/ 2 h 5"/>
                  <a:gd name="T30" fmla="*/ 5 w 7"/>
                  <a:gd name="T31" fmla="*/ 1 h 5"/>
                  <a:gd name="T32" fmla="*/ 6 w 7"/>
                  <a:gd name="T33" fmla="*/ 1 h 5"/>
                  <a:gd name="T34" fmla="*/ 2 w 7"/>
                  <a:gd name="T35" fmla="*/ 1 h 5"/>
                  <a:gd name="T36" fmla="*/ 3 w 7"/>
                  <a:gd name="T37" fmla="*/ 1 h 5"/>
                  <a:gd name="T38" fmla="*/ 5 w 7"/>
                  <a:gd name="T39" fmla="*/ 1 h 5"/>
                  <a:gd name="T40" fmla="*/ 4 w 7"/>
                  <a:gd name="T41" fmla="*/ 0 h 5"/>
                  <a:gd name="T42" fmla="*/ 6 w 7"/>
                  <a:gd name="T43" fmla="*/ 0 h 5"/>
                  <a:gd name="T44" fmla="*/ 3 w 7"/>
                  <a:gd name="T45" fmla="*/ 0 h 5"/>
                  <a:gd name="T46" fmla="*/ 3 w 7"/>
                  <a:gd name="T47" fmla="*/ 0 h 5"/>
                  <a:gd name="T48" fmla="*/ 0 w 7"/>
                  <a:gd name="T49" fmla="*/ 0 h 5"/>
                  <a:gd name="T50" fmla="*/ 1 w 7"/>
                  <a:gd name="T51" fmla="*/ 1 h 5"/>
                  <a:gd name="T52" fmla="*/ 3 w 7"/>
                  <a:gd name="T53" fmla="*/ 1 h 5"/>
                  <a:gd name="T54" fmla="*/ 1 w 7"/>
                  <a:gd name="T55" fmla="*/ 1 h 5"/>
                  <a:gd name="T56" fmla="*/ 3 w 7"/>
                  <a:gd name="T57" fmla="*/ 1 h 5"/>
                  <a:gd name="T58" fmla="*/ 1 w 7"/>
                  <a:gd name="T59" fmla="*/ 1 h 5"/>
                  <a:gd name="T60" fmla="*/ 3 w 7"/>
                  <a:gd name="T61" fmla="*/ 1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4 w 7"/>
                  <a:gd name="T71" fmla="*/ 4 h 5"/>
                  <a:gd name="T72" fmla="*/ 1 w 7"/>
                  <a:gd name="T73" fmla="*/ 3 h 5"/>
                  <a:gd name="T74" fmla="*/ 1 w 7"/>
                  <a:gd name="T75" fmla="*/ 3 h 5"/>
                  <a:gd name="T76" fmla="*/ 2 w 7"/>
                  <a:gd name="T77" fmla="*/ 4 h 5"/>
                  <a:gd name="T78" fmla="*/ 1 w 7"/>
                  <a:gd name="T79" fmla="*/ 4 h 5"/>
                  <a:gd name="T80" fmla="*/ 5 w 7"/>
                  <a:gd name="T81" fmla="*/ 4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4" y="3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6" y="3"/>
                    </a:cubicBezTo>
                    <a:cubicBezTo>
                      <a:pt x="5" y="3"/>
                      <a:pt x="3" y="2"/>
                      <a:pt x="2" y="2"/>
                    </a:cubicBezTo>
                    <a:cubicBezTo>
                      <a:pt x="4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5" y="1"/>
                      <a:pt x="2" y="1"/>
                    </a:cubicBezTo>
                    <a:cubicBezTo>
                      <a:pt x="6" y="1"/>
                      <a:pt x="1" y="1"/>
                      <a:pt x="3" y="1"/>
                    </a:cubicBezTo>
                    <a:cubicBezTo>
                      <a:pt x="4" y="0"/>
                      <a:pt x="3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3" y="1"/>
                      <a:pt x="1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6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2" y="3"/>
                      <a:pt x="7" y="5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1" name="Freeform 264"/>
              <p:cNvSpPr>
                <a:spLocks/>
              </p:cNvSpPr>
              <p:nvPr/>
            </p:nvSpPr>
            <p:spPr bwMode="auto">
              <a:xfrm>
                <a:off x="2366" y="2200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2" name="Freeform 265"/>
              <p:cNvSpPr>
                <a:spLocks/>
              </p:cNvSpPr>
              <p:nvPr/>
            </p:nvSpPr>
            <p:spPr bwMode="auto">
              <a:xfrm>
                <a:off x="2378" y="2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3" name="Rectangle 266"/>
              <p:cNvSpPr>
                <a:spLocks noChangeArrowheads="1"/>
              </p:cNvSpPr>
              <p:nvPr/>
            </p:nvSpPr>
            <p:spPr bwMode="auto">
              <a:xfrm>
                <a:off x="2370" y="22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4" name="Freeform 267"/>
              <p:cNvSpPr>
                <a:spLocks/>
              </p:cNvSpPr>
              <p:nvPr/>
            </p:nvSpPr>
            <p:spPr bwMode="auto">
              <a:xfrm>
                <a:off x="2383" y="220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5" name="Freeform 268"/>
              <p:cNvSpPr>
                <a:spLocks/>
              </p:cNvSpPr>
              <p:nvPr/>
            </p:nvSpPr>
            <p:spPr bwMode="auto">
              <a:xfrm>
                <a:off x="2383" y="218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6" name="Freeform 269"/>
              <p:cNvSpPr>
                <a:spLocks/>
              </p:cNvSpPr>
              <p:nvPr/>
            </p:nvSpPr>
            <p:spPr bwMode="auto">
              <a:xfrm>
                <a:off x="2387" y="21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7" name="Freeform 270"/>
              <p:cNvSpPr>
                <a:spLocks/>
              </p:cNvSpPr>
              <p:nvPr/>
            </p:nvSpPr>
            <p:spPr bwMode="auto">
              <a:xfrm>
                <a:off x="2345" y="2154"/>
                <a:ext cx="50" cy="33"/>
              </a:xfrm>
              <a:custGeom>
                <a:avLst/>
                <a:gdLst>
                  <a:gd name="T0" fmla="*/ 4 w 12"/>
                  <a:gd name="T1" fmla="*/ 2 h 8"/>
                  <a:gd name="T2" fmla="*/ 3 w 12"/>
                  <a:gd name="T3" fmla="*/ 3 h 8"/>
                  <a:gd name="T4" fmla="*/ 2 w 12"/>
                  <a:gd name="T5" fmla="*/ 4 h 8"/>
                  <a:gd name="T6" fmla="*/ 3 w 12"/>
                  <a:gd name="T7" fmla="*/ 3 h 8"/>
                  <a:gd name="T8" fmla="*/ 4 w 12"/>
                  <a:gd name="T9" fmla="*/ 4 h 8"/>
                  <a:gd name="T10" fmla="*/ 3 w 12"/>
                  <a:gd name="T11" fmla="*/ 4 h 8"/>
                  <a:gd name="T12" fmla="*/ 5 w 12"/>
                  <a:gd name="T13" fmla="*/ 4 h 8"/>
                  <a:gd name="T14" fmla="*/ 5 w 12"/>
                  <a:gd name="T15" fmla="*/ 5 h 8"/>
                  <a:gd name="T16" fmla="*/ 4 w 12"/>
                  <a:gd name="T17" fmla="*/ 5 h 8"/>
                  <a:gd name="T18" fmla="*/ 7 w 12"/>
                  <a:gd name="T19" fmla="*/ 4 h 8"/>
                  <a:gd name="T20" fmla="*/ 8 w 12"/>
                  <a:gd name="T21" fmla="*/ 4 h 8"/>
                  <a:gd name="T22" fmla="*/ 6 w 12"/>
                  <a:gd name="T23" fmla="*/ 5 h 8"/>
                  <a:gd name="T24" fmla="*/ 7 w 12"/>
                  <a:gd name="T25" fmla="*/ 5 h 8"/>
                  <a:gd name="T26" fmla="*/ 6 w 12"/>
                  <a:gd name="T27" fmla="*/ 6 h 8"/>
                  <a:gd name="T28" fmla="*/ 7 w 12"/>
                  <a:gd name="T29" fmla="*/ 6 h 8"/>
                  <a:gd name="T30" fmla="*/ 8 w 12"/>
                  <a:gd name="T31" fmla="*/ 6 h 8"/>
                  <a:gd name="T32" fmla="*/ 7 w 12"/>
                  <a:gd name="T33" fmla="*/ 7 h 8"/>
                  <a:gd name="T34" fmla="*/ 7 w 12"/>
                  <a:gd name="T35" fmla="*/ 7 h 8"/>
                  <a:gd name="T36" fmla="*/ 7 w 12"/>
                  <a:gd name="T37" fmla="*/ 8 h 8"/>
                  <a:gd name="T38" fmla="*/ 8 w 12"/>
                  <a:gd name="T39" fmla="*/ 7 h 8"/>
                  <a:gd name="T40" fmla="*/ 7 w 12"/>
                  <a:gd name="T41" fmla="*/ 7 h 8"/>
                  <a:gd name="T42" fmla="*/ 10 w 12"/>
                  <a:gd name="T43" fmla="*/ 7 h 8"/>
                  <a:gd name="T44" fmla="*/ 11 w 12"/>
                  <a:gd name="T45" fmla="*/ 6 h 8"/>
                  <a:gd name="T46" fmla="*/ 10 w 12"/>
                  <a:gd name="T47" fmla="*/ 6 h 8"/>
                  <a:gd name="T48" fmla="*/ 11 w 12"/>
                  <a:gd name="T49" fmla="*/ 5 h 8"/>
                  <a:gd name="T50" fmla="*/ 11 w 12"/>
                  <a:gd name="T51" fmla="*/ 5 h 8"/>
                  <a:gd name="T52" fmla="*/ 10 w 12"/>
                  <a:gd name="T53" fmla="*/ 5 h 8"/>
                  <a:gd name="T54" fmla="*/ 10 w 12"/>
                  <a:gd name="T55" fmla="*/ 5 h 8"/>
                  <a:gd name="T56" fmla="*/ 10 w 12"/>
                  <a:gd name="T57" fmla="*/ 4 h 8"/>
                  <a:gd name="T58" fmla="*/ 10 w 12"/>
                  <a:gd name="T59" fmla="*/ 4 h 8"/>
                  <a:gd name="T60" fmla="*/ 8 w 12"/>
                  <a:gd name="T61" fmla="*/ 4 h 8"/>
                  <a:gd name="T62" fmla="*/ 10 w 12"/>
                  <a:gd name="T63" fmla="*/ 3 h 8"/>
                  <a:gd name="T64" fmla="*/ 10 w 12"/>
                  <a:gd name="T65" fmla="*/ 3 h 8"/>
                  <a:gd name="T66" fmla="*/ 8 w 12"/>
                  <a:gd name="T67" fmla="*/ 3 h 8"/>
                  <a:gd name="T68" fmla="*/ 7 w 12"/>
                  <a:gd name="T69" fmla="*/ 3 h 8"/>
                  <a:gd name="T70" fmla="*/ 6 w 12"/>
                  <a:gd name="T71" fmla="*/ 3 h 8"/>
                  <a:gd name="T72" fmla="*/ 7 w 12"/>
                  <a:gd name="T73" fmla="*/ 3 h 8"/>
                  <a:gd name="T74" fmla="*/ 6 w 12"/>
                  <a:gd name="T75" fmla="*/ 2 h 8"/>
                  <a:gd name="T76" fmla="*/ 4 w 12"/>
                  <a:gd name="T77" fmla="*/ 4 h 8"/>
                  <a:gd name="T78" fmla="*/ 7 w 12"/>
                  <a:gd name="T7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6" y="1"/>
                      <a:pt x="6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2" y="3"/>
                      <a:pt x="2" y="4"/>
                    </a:cubicBezTo>
                    <a:cubicBezTo>
                      <a:pt x="2" y="4"/>
                      <a:pt x="5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4"/>
                      <a:pt x="5" y="2"/>
                      <a:pt x="5" y="2"/>
                    </a:cubicBezTo>
                    <a:cubicBezTo>
                      <a:pt x="0" y="5"/>
                      <a:pt x="7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3" y="4"/>
                      <a:pt x="5" y="4"/>
                      <a:pt x="3" y="4"/>
                    </a:cubicBezTo>
                    <a:cubicBezTo>
                      <a:pt x="6" y="3"/>
                      <a:pt x="2" y="6"/>
                      <a:pt x="6" y="4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6" y="4"/>
                      <a:pt x="5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4" y="5"/>
                    </a:cubicBezTo>
                    <a:cubicBezTo>
                      <a:pt x="6" y="4"/>
                      <a:pt x="5" y="5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4"/>
                    </a:cubicBezTo>
                    <a:cubicBezTo>
                      <a:pt x="7" y="4"/>
                      <a:pt x="7" y="4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6"/>
                      <a:pt x="8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5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6"/>
                      <a:pt x="9" y="5"/>
                      <a:pt x="7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6" y="6"/>
                      <a:pt x="6" y="7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9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5" y="8"/>
                      <a:pt x="7" y="8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0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8" y="7"/>
                      <a:pt x="7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9" y="6"/>
                      <a:pt x="12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6"/>
                      <a:pt x="8" y="6"/>
                      <a:pt x="8" y="6"/>
                    </a:cubicBezTo>
                    <a:cubicBezTo>
                      <a:pt x="10" y="5"/>
                      <a:pt x="9" y="5"/>
                      <a:pt x="11" y="5"/>
                    </a:cubicBezTo>
                    <a:cubicBezTo>
                      <a:pt x="9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9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8" y="5"/>
                      <a:pt x="10" y="4"/>
                    </a:cubicBezTo>
                    <a:cubicBezTo>
                      <a:pt x="9" y="4"/>
                      <a:pt x="9" y="4"/>
                      <a:pt x="7" y="5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10" y="4"/>
                      <a:pt x="8" y="4"/>
                      <a:pt x="10" y="3"/>
                    </a:cubicBezTo>
                    <a:cubicBezTo>
                      <a:pt x="11" y="3"/>
                      <a:pt x="8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4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8" y="3"/>
                      <a:pt x="9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6" y="3"/>
                      <a:pt x="8" y="2"/>
                      <a:pt x="8" y="2"/>
                    </a:cubicBezTo>
                    <a:cubicBezTo>
                      <a:pt x="5" y="3"/>
                      <a:pt x="9" y="0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8" name="Freeform 271"/>
              <p:cNvSpPr>
                <a:spLocks/>
              </p:cNvSpPr>
              <p:nvPr/>
            </p:nvSpPr>
            <p:spPr bwMode="auto">
              <a:xfrm>
                <a:off x="2374" y="2162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9" name="Rectangle 272"/>
              <p:cNvSpPr>
                <a:spLocks noChangeArrowheads="1"/>
              </p:cNvSpPr>
              <p:nvPr/>
            </p:nvSpPr>
            <p:spPr bwMode="auto">
              <a:xfrm>
                <a:off x="2374" y="216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8" name="Freeform 273"/>
              <p:cNvSpPr>
                <a:spLocks/>
              </p:cNvSpPr>
              <p:nvPr/>
            </p:nvSpPr>
            <p:spPr bwMode="auto">
              <a:xfrm>
                <a:off x="2370" y="2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9" name="Rectangle 274"/>
              <p:cNvSpPr>
                <a:spLocks noChangeArrowheads="1"/>
              </p:cNvSpPr>
              <p:nvPr/>
            </p:nvSpPr>
            <p:spPr bwMode="auto">
              <a:xfrm>
                <a:off x="2366" y="215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0" name="Freeform 275"/>
              <p:cNvSpPr>
                <a:spLocks/>
              </p:cNvSpPr>
              <p:nvPr/>
            </p:nvSpPr>
            <p:spPr bwMode="auto">
              <a:xfrm>
                <a:off x="2341" y="2154"/>
                <a:ext cx="29" cy="17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2 w 7"/>
                  <a:gd name="T5" fmla="*/ 0 h 4"/>
                  <a:gd name="T6" fmla="*/ 0 w 7"/>
                  <a:gd name="T7" fmla="*/ 2 h 4"/>
                  <a:gd name="T8" fmla="*/ 2 w 7"/>
                  <a:gd name="T9" fmla="*/ 2 h 4"/>
                  <a:gd name="T10" fmla="*/ 1 w 7"/>
                  <a:gd name="T11" fmla="*/ 2 h 4"/>
                  <a:gd name="T12" fmla="*/ 3 w 7"/>
                  <a:gd name="T13" fmla="*/ 2 h 4"/>
                  <a:gd name="T14" fmla="*/ 2 w 7"/>
                  <a:gd name="T15" fmla="*/ 3 h 4"/>
                  <a:gd name="T16" fmla="*/ 2 w 7"/>
                  <a:gd name="T17" fmla="*/ 3 h 4"/>
                  <a:gd name="T18" fmla="*/ 3 w 7"/>
                  <a:gd name="T19" fmla="*/ 2 h 4"/>
                  <a:gd name="T20" fmla="*/ 3 w 7"/>
                  <a:gd name="T21" fmla="*/ 3 h 4"/>
                  <a:gd name="T22" fmla="*/ 3 w 7"/>
                  <a:gd name="T23" fmla="*/ 2 h 4"/>
                  <a:gd name="T24" fmla="*/ 3 w 7"/>
                  <a:gd name="T25" fmla="*/ 2 h 4"/>
                  <a:gd name="T26" fmla="*/ 3 w 7"/>
                  <a:gd name="T27" fmla="*/ 3 h 4"/>
                  <a:gd name="T28" fmla="*/ 4 w 7"/>
                  <a:gd name="T29" fmla="*/ 2 h 4"/>
                  <a:gd name="T30" fmla="*/ 3 w 7"/>
                  <a:gd name="T31" fmla="*/ 3 h 4"/>
                  <a:gd name="T32" fmla="*/ 4 w 7"/>
                  <a:gd name="T33" fmla="*/ 2 h 4"/>
                  <a:gd name="T34" fmla="*/ 6 w 7"/>
                  <a:gd name="T35" fmla="*/ 2 h 4"/>
                  <a:gd name="T36" fmla="*/ 4 w 7"/>
                  <a:gd name="T37" fmla="*/ 2 h 4"/>
                  <a:gd name="T38" fmla="*/ 4 w 7"/>
                  <a:gd name="T39" fmla="*/ 2 h 4"/>
                  <a:gd name="T40" fmla="*/ 4 w 7"/>
                  <a:gd name="T41" fmla="*/ 2 h 4"/>
                  <a:gd name="T42" fmla="*/ 5 w 7"/>
                  <a:gd name="T43" fmla="*/ 1 h 4"/>
                  <a:gd name="T44" fmla="*/ 6 w 7"/>
                  <a:gd name="T45" fmla="*/ 0 h 4"/>
                  <a:gd name="T46" fmla="*/ 6 w 7"/>
                  <a:gd name="T47" fmla="*/ 0 h 4"/>
                  <a:gd name="T48" fmla="*/ 6 w 7"/>
                  <a:gd name="T49" fmla="*/ 0 h 4"/>
                  <a:gd name="T50" fmla="*/ 5 w 7"/>
                  <a:gd name="T51" fmla="*/ 1 h 4"/>
                  <a:gd name="T52" fmla="*/ 3 w 7"/>
                  <a:gd name="T53" fmla="*/ 2 h 4"/>
                  <a:gd name="T54" fmla="*/ 3 w 7"/>
                  <a:gd name="T55" fmla="*/ 2 h 4"/>
                  <a:gd name="T56" fmla="*/ 5 w 7"/>
                  <a:gd name="T57" fmla="*/ 1 h 4"/>
                  <a:gd name="T58" fmla="*/ 4 w 7"/>
                  <a:gd name="T59" fmla="*/ 1 h 4"/>
                  <a:gd name="T60" fmla="*/ 5 w 7"/>
                  <a:gd name="T61" fmla="*/ 0 h 4"/>
                  <a:gd name="T62" fmla="*/ 4 w 7"/>
                  <a:gd name="T63" fmla="*/ 1 h 4"/>
                  <a:gd name="T64" fmla="*/ 3 w 7"/>
                  <a:gd name="T65" fmla="*/ 1 h 4"/>
                  <a:gd name="T66" fmla="*/ 4 w 7"/>
                  <a:gd name="T67" fmla="*/ 0 h 4"/>
                  <a:gd name="T68" fmla="*/ 3 w 7"/>
                  <a:gd name="T69" fmla="*/ 1 h 4"/>
                  <a:gd name="T70" fmla="*/ 3 w 7"/>
                  <a:gd name="T71" fmla="*/ 0 h 4"/>
                  <a:gd name="T72" fmla="*/ 3 w 7"/>
                  <a:gd name="T73" fmla="*/ 1 h 4"/>
                  <a:gd name="T74" fmla="*/ 3 w 7"/>
                  <a:gd name="T75" fmla="*/ 0 h 4"/>
                  <a:gd name="T76" fmla="*/ 3 w 7"/>
                  <a:gd name="T77" fmla="*/ 0 h 4"/>
                  <a:gd name="T78" fmla="*/ 1 w 7"/>
                  <a:gd name="T79" fmla="*/ 2 h 4"/>
                  <a:gd name="T80" fmla="*/ 3 w 7"/>
                  <a:gd name="T8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0" y="3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0" y="4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4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4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0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1" name="Freeform 276"/>
              <p:cNvSpPr>
                <a:spLocks/>
              </p:cNvSpPr>
              <p:nvPr/>
            </p:nvSpPr>
            <p:spPr bwMode="auto">
              <a:xfrm>
                <a:off x="2341" y="2154"/>
                <a:ext cx="8" cy="8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2" name="Freeform 277"/>
              <p:cNvSpPr>
                <a:spLocks/>
              </p:cNvSpPr>
              <p:nvPr/>
            </p:nvSpPr>
            <p:spPr bwMode="auto">
              <a:xfrm>
                <a:off x="2328" y="2150"/>
                <a:ext cx="21" cy="16"/>
              </a:xfrm>
              <a:custGeom>
                <a:avLst/>
                <a:gdLst>
                  <a:gd name="T0" fmla="*/ 3 w 5"/>
                  <a:gd name="T1" fmla="*/ 2 h 4"/>
                  <a:gd name="T2" fmla="*/ 2 w 5"/>
                  <a:gd name="T3" fmla="*/ 3 h 4"/>
                  <a:gd name="T4" fmla="*/ 2 w 5"/>
                  <a:gd name="T5" fmla="*/ 3 h 4"/>
                  <a:gd name="T6" fmla="*/ 4 w 5"/>
                  <a:gd name="T7" fmla="*/ 2 h 4"/>
                  <a:gd name="T8" fmla="*/ 3 w 5"/>
                  <a:gd name="T9" fmla="*/ 3 h 4"/>
                  <a:gd name="T10" fmla="*/ 4 w 5"/>
                  <a:gd name="T11" fmla="*/ 2 h 4"/>
                  <a:gd name="T12" fmla="*/ 3 w 5"/>
                  <a:gd name="T13" fmla="*/ 2 h 4"/>
                  <a:gd name="T14" fmla="*/ 4 w 5"/>
                  <a:gd name="T15" fmla="*/ 2 h 4"/>
                  <a:gd name="T16" fmla="*/ 4 w 5"/>
                  <a:gd name="T17" fmla="*/ 2 h 4"/>
                  <a:gd name="T18" fmla="*/ 4 w 5"/>
                  <a:gd name="T19" fmla="*/ 1 h 4"/>
                  <a:gd name="T20" fmla="*/ 3 w 5"/>
                  <a:gd name="T21" fmla="*/ 2 h 4"/>
                  <a:gd name="T22" fmla="*/ 4 w 5"/>
                  <a:gd name="T23" fmla="*/ 1 h 4"/>
                  <a:gd name="T24" fmla="*/ 4 w 5"/>
                  <a:gd name="T25" fmla="*/ 0 h 4"/>
                  <a:gd name="T26" fmla="*/ 4 w 5"/>
                  <a:gd name="T27" fmla="*/ 1 h 4"/>
                  <a:gd name="T28" fmla="*/ 3 w 5"/>
                  <a:gd name="T29" fmla="*/ 2 h 4"/>
                  <a:gd name="T30" fmla="*/ 4 w 5"/>
                  <a:gd name="T31" fmla="*/ 0 h 4"/>
                  <a:gd name="T32" fmla="*/ 3 w 5"/>
                  <a:gd name="T33" fmla="*/ 1 h 4"/>
                  <a:gd name="T34" fmla="*/ 2 w 5"/>
                  <a:gd name="T35" fmla="*/ 2 h 4"/>
                  <a:gd name="T36" fmla="*/ 3 w 5"/>
                  <a:gd name="T37" fmla="*/ 1 h 4"/>
                  <a:gd name="T38" fmla="*/ 3 w 5"/>
                  <a:gd name="T39" fmla="*/ 1 h 4"/>
                  <a:gd name="T40" fmla="*/ 1 w 5"/>
                  <a:gd name="T41" fmla="*/ 3 h 4"/>
                  <a:gd name="T42" fmla="*/ 3 w 5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3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4"/>
                      <a:pt x="3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3"/>
                      <a:pt x="4" y="2"/>
                    </a:cubicBezTo>
                    <a:cubicBezTo>
                      <a:pt x="4" y="2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2" y="3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4" y="1"/>
                      <a:pt x="4" y="0"/>
                    </a:cubicBezTo>
                    <a:cubicBezTo>
                      <a:pt x="3" y="1"/>
                      <a:pt x="2" y="2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3" name="Rectangle 278"/>
              <p:cNvSpPr>
                <a:spLocks noChangeArrowheads="1"/>
              </p:cNvSpPr>
              <p:nvPr/>
            </p:nvSpPr>
            <p:spPr bwMode="auto">
              <a:xfrm>
                <a:off x="2332" y="216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4" name="Freeform 279"/>
              <p:cNvSpPr>
                <a:spLocks/>
              </p:cNvSpPr>
              <p:nvPr/>
            </p:nvSpPr>
            <p:spPr bwMode="auto">
              <a:xfrm>
                <a:off x="2399" y="3023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5" name="Freeform 280"/>
              <p:cNvSpPr>
                <a:spLocks/>
              </p:cNvSpPr>
              <p:nvPr/>
            </p:nvSpPr>
            <p:spPr bwMode="auto">
              <a:xfrm>
                <a:off x="2404" y="3023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0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6" name="Freeform 281"/>
              <p:cNvSpPr>
                <a:spLocks/>
              </p:cNvSpPr>
              <p:nvPr/>
            </p:nvSpPr>
            <p:spPr bwMode="auto">
              <a:xfrm>
                <a:off x="2408" y="3027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7" name="Freeform 282"/>
              <p:cNvSpPr>
                <a:spLocks/>
              </p:cNvSpPr>
              <p:nvPr/>
            </p:nvSpPr>
            <p:spPr bwMode="auto">
              <a:xfrm>
                <a:off x="2408" y="3023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8" name="Freeform 283"/>
              <p:cNvSpPr>
                <a:spLocks/>
              </p:cNvSpPr>
              <p:nvPr/>
            </p:nvSpPr>
            <p:spPr bwMode="auto">
              <a:xfrm>
                <a:off x="2412" y="302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9" name="Freeform 284"/>
              <p:cNvSpPr>
                <a:spLocks/>
              </p:cNvSpPr>
              <p:nvPr/>
            </p:nvSpPr>
            <p:spPr bwMode="auto">
              <a:xfrm>
                <a:off x="2412" y="3019"/>
                <a:ext cx="4" cy="17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1 h 4"/>
                  <a:gd name="T4" fmla="*/ 0 w 1"/>
                  <a:gd name="T5" fmla="*/ 1 h 4"/>
                  <a:gd name="T6" fmla="*/ 1 w 1"/>
                  <a:gd name="T7" fmla="*/ 3 h 4"/>
                  <a:gd name="T8" fmla="*/ 0 w 1"/>
                  <a:gd name="T9" fmla="*/ 3 h 4"/>
                  <a:gd name="T10" fmla="*/ 1 w 1"/>
                  <a:gd name="T11" fmla="*/ 4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0" name="Freeform 285"/>
              <p:cNvSpPr>
                <a:spLocks/>
              </p:cNvSpPr>
              <p:nvPr/>
            </p:nvSpPr>
            <p:spPr bwMode="auto">
              <a:xfrm>
                <a:off x="2412" y="3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1" name="Freeform 286"/>
              <p:cNvSpPr>
                <a:spLocks/>
              </p:cNvSpPr>
              <p:nvPr/>
            </p:nvSpPr>
            <p:spPr bwMode="auto">
              <a:xfrm>
                <a:off x="2408" y="302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2" name="Freeform 287"/>
              <p:cNvSpPr>
                <a:spLocks/>
              </p:cNvSpPr>
              <p:nvPr/>
            </p:nvSpPr>
            <p:spPr bwMode="auto">
              <a:xfrm>
                <a:off x="2412" y="3023"/>
                <a:ext cx="12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3" name="Freeform 288"/>
              <p:cNvSpPr>
                <a:spLocks/>
              </p:cNvSpPr>
              <p:nvPr/>
            </p:nvSpPr>
            <p:spPr bwMode="auto">
              <a:xfrm>
                <a:off x="2429" y="30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4" name="Freeform 289"/>
              <p:cNvSpPr>
                <a:spLocks/>
              </p:cNvSpPr>
              <p:nvPr/>
            </p:nvSpPr>
            <p:spPr bwMode="auto">
              <a:xfrm>
                <a:off x="2420" y="3023"/>
                <a:ext cx="17" cy="21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2 w 4"/>
                  <a:gd name="T5" fmla="*/ 1 h 5"/>
                  <a:gd name="T6" fmla="*/ 1 w 4"/>
                  <a:gd name="T7" fmla="*/ 2 h 5"/>
                  <a:gd name="T8" fmla="*/ 1 w 4"/>
                  <a:gd name="T9" fmla="*/ 0 h 5"/>
                  <a:gd name="T10" fmla="*/ 1 w 4"/>
                  <a:gd name="T11" fmla="*/ 2 h 5"/>
                  <a:gd name="T12" fmla="*/ 0 w 4"/>
                  <a:gd name="T13" fmla="*/ 1 h 5"/>
                  <a:gd name="T14" fmla="*/ 1 w 4"/>
                  <a:gd name="T15" fmla="*/ 3 h 5"/>
                  <a:gd name="T16" fmla="*/ 2 w 4"/>
                  <a:gd name="T17" fmla="*/ 2 h 5"/>
                  <a:gd name="T18" fmla="*/ 2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0" y="0"/>
                      <a:pt x="2" y="1"/>
                      <a:pt x="1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4" y="5"/>
                      <a:pt x="4" y="4"/>
                    </a:cubicBezTo>
                    <a:cubicBezTo>
                      <a:pt x="4" y="4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5" name="Freeform 290"/>
              <p:cNvSpPr>
                <a:spLocks/>
              </p:cNvSpPr>
              <p:nvPr/>
            </p:nvSpPr>
            <p:spPr bwMode="auto">
              <a:xfrm>
                <a:off x="2433" y="3027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6" name="Freeform 291"/>
              <p:cNvSpPr>
                <a:spLocks/>
              </p:cNvSpPr>
              <p:nvPr/>
            </p:nvSpPr>
            <p:spPr bwMode="auto">
              <a:xfrm>
                <a:off x="2429" y="3015"/>
                <a:ext cx="16" cy="21"/>
              </a:xfrm>
              <a:custGeom>
                <a:avLst/>
                <a:gdLst>
                  <a:gd name="T0" fmla="*/ 0 w 4"/>
                  <a:gd name="T1" fmla="*/ 1 h 5"/>
                  <a:gd name="T2" fmla="*/ 1 w 4"/>
                  <a:gd name="T3" fmla="*/ 2 h 5"/>
                  <a:gd name="T4" fmla="*/ 0 w 4"/>
                  <a:gd name="T5" fmla="*/ 1 h 5"/>
                  <a:gd name="T6" fmla="*/ 1 w 4"/>
                  <a:gd name="T7" fmla="*/ 3 h 5"/>
                  <a:gd name="T8" fmla="*/ 1 w 4"/>
                  <a:gd name="T9" fmla="*/ 2 h 5"/>
                  <a:gd name="T10" fmla="*/ 3 w 4"/>
                  <a:gd name="T11" fmla="*/ 4 h 5"/>
                  <a:gd name="T12" fmla="*/ 2 w 4"/>
                  <a:gd name="T13" fmla="*/ 4 h 5"/>
                  <a:gd name="T14" fmla="*/ 3 w 4"/>
                  <a:gd name="T15" fmla="*/ 2 h 5"/>
                  <a:gd name="T16" fmla="*/ 2 w 4"/>
                  <a:gd name="T17" fmla="*/ 2 h 5"/>
                  <a:gd name="T18" fmla="*/ 2 w 4"/>
                  <a:gd name="T19" fmla="*/ 1 h 5"/>
                  <a:gd name="T20" fmla="*/ 0 w 4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4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4" y="5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7" name="Freeform 292"/>
              <p:cNvSpPr>
                <a:spLocks/>
              </p:cNvSpPr>
              <p:nvPr/>
            </p:nvSpPr>
            <p:spPr bwMode="auto">
              <a:xfrm>
                <a:off x="2424" y="3019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8" name="Freeform 293"/>
              <p:cNvSpPr>
                <a:spLocks/>
              </p:cNvSpPr>
              <p:nvPr/>
            </p:nvSpPr>
            <p:spPr bwMode="auto">
              <a:xfrm>
                <a:off x="2441" y="30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9" name="Freeform 294"/>
              <p:cNvSpPr>
                <a:spLocks/>
              </p:cNvSpPr>
              <p:nvPr/>
            </p:nvSpPr>
            <p:spPr bwMode="auto">
              <a:xfrm>
                <a:off x="2433" y="301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0" name="Freeform 295"/>
              <p:cNvSpPr>
                <a:spLocks/>
              </p:cNvSpPr>
              <p:nvPr/>
            </p:nvSpPr>
            <p:spPr bwMode="auto">
              <a:xfrm>
                <a:off x="2429" y="2977"/>
                <a:ext cx="42" cy="50"/>
              </a:xfrm>
              <a:custGeom>
                <a:avLst/>
                <a:gdLst>
                  <a:gd name="T0" fmla="*/ 10 w 10"/>
                  <a:gd name="T1" fmla="*/ 1 h 12"/>
                  <a:gd name="T2" fmla="*/ 9 w 10"/>
                  <a:gd name="T3" fmla="*/ 1 h 12"/>
                  <a:gd name="T4" fmla="*/ 7 w 10"/>
                  <a:gd name="T5" fmla="*/ 0 h 12"/>
                  <a:gd name="T6" fmla="*/ 5 w 10"/>
                  <a:gd name="T7" fmla="*/ 0 h 12"/>
                  <a:gd name="T8" fmla="*/ 6 w 10"/>
                  <a:gd name="T9" fmla="*/ 1 h 12"/>
                  <a:gd name="T10" fmla="*/ 4 w 10"/>
                  <a:gd name="T11" fmla="*/ 0 h 12"/>
                  <a:gd name="T12" fmla="*/ 5 w 10"/>
                  <a:gd name="T13" fmla="*/ 2 h 12"/>
                  <a:gd name="T14" fmla="*/ 5 w 10"/>
                  <a:gd name="T15" fmla="*/ 3 h 12"/>
                  <a:gd name="T16" fmla="*/ 2 w 10"/>
                  <a:gd name="T17" fmla="*/ 7 h 12"/>
                  <a:gd name="T18" fmla="*/ 4 w 10"/>
                  <a:gd name="T19" fmla="*/ 8 h 12"/>
                  <a:gd name="T20" fmla="*/ 3 w 10"/>
                  <a:gd name="T21" fmla="*/ 8 h 12"/>
                  <a:gd name="T22" fmla="*/ 3 w 10"/>
                  <a:gd name="T23" fmla="*/ 8 h 12"/>
                  <a:gd name="T24" fmla="*/ 1 w 10"/>
                  <a:gd name="T25" fmla="*/ 8 h 12"/>
                  <a:gd name="T26" fmla="*/ 3 w 10"/>
                  <a:gd name="T27" fmla="*/ 10 h 12"/>
                  <a:gd name="T28" fmla="*/ 1 w 10"/>
                  <a:gd name="T29" fmla="*/ 8 h 12"/>
                  <a:gd name="T30" fmla="*/ 2 w 10"/>
                  <a:gd name="T31" fmla="*/ 10 h 12"/>
                  <a:gd name="T32" fmla="*/ 4 w 10"/>
                  <a:gd name="T33" fmla="*/ 11 h 12"/>
                  <a:gd name="T34" fmla="*/ 4 w 10"/>
                  <a:gd name="T35" fmla="*/ 12 h 12"/>
                  <a:gd name="T36" fmla="*/ 4 w 10"/>
                  <a:gd name="T37" fmla="*/ 7 h 12"/>
                  <a:gd name="T38" fmla="*/ 5 w 10"/>
                  <a:gd name="T39" fmla="*/ 8 h 12"/>
                  <a:gd name="T40" fmla="*/ 7 w 10"/>
                  <a:gd name="T41" fmla="*/ 7 h 12"/>
                  <a:gd name="T42" fmla="*/ 5 w 10"/>
                  <a:gd name="T43" fmla="*/ 5 h 12"/>
                  <a:gd name="T44" fmla="*/ 6 w 10"/>
                  <a:gd name="T45" fmla="*/ 6 h 12"/>
                  <a:gd name="T46" fmla="*/ 5 w 10"/>
                  <a:gd name="T47" fmla="*/ 5 h 12"/>
                  <a:gd name="T48" fmla="*/ 7 w 10"/>
                  <a:gd name="T49" fmla="*/ 5 h 12"/>
                  <a:gd name="T50" fmla="*/ 5 w 10"/>
                  <a:gd name="T51" fmla="*/ 4 h 12"/>
                  <a:gd name="T52" fmla="*/ 9 w 10"/>
                  <a:gd name="T53" fmla="*/ 4 h 12"/>
                  <a:gd name="T54" fmla="*/ 7 w 10"/>
                  <a:gd name="T55" fmla="*/ 4 h 12"/>
                  <a:gd name="T56" fmla="*/ 6 w 10"/>
                  <a:gd name="T57" fmla="*/ 3 h 12"/>
                  <a:gd name="T58" fmla="*/ 8 w 10"/>
                  <a:gd name="T59" fmla="*/ 4 h 12"/>
                  <a:gd name="T60" fmla="*/ 7 w 10"/>
                  <a:gd name="T61" fmla="*/ 3 h 12"/>
                  <a:gd name="T62" fmla="*/ 6 w 10"/>
                  <a:gd name="T63" fmla="*/ 2 h 12"/>
                  <a:gd name="T64" fmla="*/ 7 w 10"/>
                  <a:gd name="T65" fmla="*/ 1 h 12"/>
                  <a:gd name="T66" fmla="*/ 9 w 10"/>
                  <a:gd name="T67" fmla="*/ 3 h 12"/>
                  <a:gd name="T68" fmla="*/ 10 w 10"/>
                  <a:gd name="T69" fmla="*/ 3 h 12"/>
                  <a:gd name="T70" fmla="*/ 8 w 10"/>
                  <a:gd name="T71" fmla="*/ 1 h 12"/>
                  <a:gd name="T72" fmla="*/ 10 w 10"/>
                  <a:gd name="T7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">
                    <a:moveTo>
                      <a:pt x="10" y="1"/>
                    </a:moveTo>
                    <a:cubicBezTo>
                      <a:pt x="9" y="1"/>
                      <a:pt x="8" y="1"/>
                      <a:pt x="9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5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4" y="4"/>
                      <a:pt x="4" y="6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4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2" y="8"/>
                      <a:pt x="1" y="8"/>
                    </a:cubicBezTo>
                    <a:cubicBezTo>
                      <a:pt x="2" y="8"/>
                      <a:pt x="3" y="10"/>
                      <a:pt x="3" y="10"/>
                    </a:cubicBezTo>
                    <a:cubicBezTo>
                      <a:pt x="2" y="8"/>
                      <a:pt x="3" y="10"/>
                      <a:pt x="1" y="8"/>
                    </a:cubicBezTo>
                    <a:cubicBezTo>
                      <a:pt x="0" y="8"/>
                      <a:pt x="2" y="10"/>
                      <a:pt x="2" y="10"/>
                    </a:cubicBezTo>
                    <a:cubicBezTo>
                      <a:pt x="3" y="11"/>
                      <a:pt x="3" y="10"/>
                      <a:pt x="4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5" y="12"/>
                      <a:pt x="4" y="9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5" y="7"/>
                      <a:pt x="7" y="7"/>
                    </a:cubicBezTo>
                    <a:cubicBezTo>
                      <a:pt x="6" y="7"/>
                      <a:pt x="8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6" y="3"/>
                    </a:cubicBezTo>
                    <a:cubicBezTo>
                      <a:pt x="6" y="3"/>
                      <a:pt x="8" y="4"/>
                      <a:pt x="8" y="4"/>
                    </a:cubicBezTo>
                    <a:cubicBezTo>
                      <a:pt x="9" y="4"/>
                      <a:pt x="6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9" y="2"/>
                      <a:pt x="8" y="2"/>
                      <a:pt x="9" y="3"/>
                    </a:cubicBezTo>
                    <a:cubicBezTo>
                      <a:pt x="9" y="3"/>
                      <a:pt x="10" y="2"/>
                      <a:pt x="10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1" name="Rectangle 296"/>
              <p:cNvSpPr>
                <a:spLocks noChangeArrowheads="1"/>
              </p:cNvSpPr>
              <p:nvPr/>
            </p:nvSpPr>
            <p:spPr bwMode="auto">
              <a:xfrm>
                <a:off x="2471" y="2990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2" name="Freeform 297"/>
              <p:cNvSpPr>
                <a:spLocks/>
              </p:cNvSpPr>
              <p:nvPr/>
            </p:nvSpPr>
            <p:spPr bwMode="auto">
              <a:xfrm>
                <a:off x="2471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3" name="Rectangle 298"/>
              <p:cNvSpPr>
                <a:spLocks noChangeArrowheads="1"/>
              </p:cNvSpPr>
              <p:nvPr/>
            </p:nvSpPr>
            <p:spPr bwMode="auto">
              <a:xfrm>
                <a:off x="2450" y="29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4" name="Freeform 299"/>
              <p:cNvSpPr>
                <a:spLocks/>
              </p:cNvSpPr>
              <p:nvPr/>
            </p:nvSpPr>
            <p:spPr bwMode="auto">
              <a:xfrm>
                <a:off x="2466" y="299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5" name="Freeform 300"/>
              <p:cNvSpPr>
                <a:spLocks/>
              </p:cNvSpPr>
              <p:nvPr/>
            </p:nvSpPr>
            <p:spPr bwMode="auto">
              <a:xfrm>
                <a:off x="2458" y="300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6" name="Freeform 301"/>
              <p:cNvSpPr>
                <a:spLocks/>
              </p:cNvSpPr>
              <p:nvPr/>
            </p:nvSpPr>
            <p:spPr bwMode="auto">
              <a:xfrm>
                <a:off x="2471" y="298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4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7" name="Freeform 302"/>
              <p:cNvSpPr>
                <a:spLocks/>
              </p:cNvSpPr>
              <p:nvPr/>
            </p:nvSpPr>
            <p:spPr bwMode="auto">
              <a:xfrm>
                <a:off x="2441" y="2952"/>
                <a:ext cx="34" cy="25"/>
              </a:xfrm>
              <a:custGeom>
                <a:avLst/>
                <a:gdLst>
                  <a:gd name="T0" fmla="*/ 2 w 8"/>
                  <a:gd name="T1" fmla="*/ 1 h 6"/>
                  <a:gd name="T2" fmla="*/ 1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4 w 8"/>
                  <a:gd name="T9" fmla="*/ 4 h 6"/>
                  <a:gd name="T10" fmla="*/ 2 w 8"/>
                  <a:gd name="T11" fmla="*/ 4 h 6"/>
                  <a:gd name="T12" fmla="*/ 6 w 8"/>
                  <a:gd name="T13" fmla="*/ 5 h 6"/>
                  <a:gd name="T14" fmla="*/ 2 w 8"/>
                  <a:gd name="T15" fmla="*/ 4 h 6"/>
                  <a:gd name="T16" fmla="*/ 2 w 8"/>
                  <a:gd name="T17" fmla="*/ 4 h 6"/>
                  <a:gd name="T18" fmla="*/ 3 w 8"/>
                  <a:gd name="T19" fmla="*/ 5 h 6"/>
                  <a:gd name="T20" fmla="*/ 5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7 w 8"/>
                  <a:gd name="T27" fmla="*/ 5 h 6"/>
                  <a:gd name="T28" fmla="*/ 6 w 8"/>
                  <a:gd name="T29" fmla="*/ 5 h 6"/>
                  <a:gd name="T30" fmla="*/ 7 w 8"/>
                  <a:gd name="T31" fmla="*/ 5 h 6"/>
                  <a:gd name="T32" fmla="*/ 6 w 8"/>
                  <a:gd name="T33" fmla="*/ 4 h 6"/>
                  <a:gd name="T34" fmla="*/ 6 w 8"/>
                  <a:gd name="T35" fmla="*/ 4 h 6"/>
                  <a:gd name="T36" fmla="*/ 5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7 w 8"/>
                  <a:gd name="T43" fmla="*/ 2 h 6"/>
                  <a:gd name="T44" fmla="*/ 6 w 8"/>
                  <a:gd name="T45" fmla="*/ 2 h 6"/>
                  <a:gd name="T46" fmla="*/ 7 w 8"/>
                  <a:gd name="T47" fmla="*/ 3 h 6"/>
                  <a:gd name="T48" fmla="*/ 4 w 8"/>
                  <a:gd name="T49" fmla="*/ 3 h 6"/>
                  <a:gd name="T50" fmla="*/ 6 w 8"/>
                  <a:gd name="T51" fmla="*/ 2 h 6"/>
                  <a:gd name="T52" fmla="*/ 6 w 8"/>
                  <a:gd name="T53" fmla="*/ 1 h 6"/>
                  <a:gd name="T54" fmla="*/ 6 w 8"/>
                  <a:gd name="T55" fmla="*/ 1 h 6"/>
                  <a:gd name="T56" fmla="*/ 5 w 8"/>
                  <a:gd name="T57" fmla="*/ 0 h 6"/>
                  <a:gd name="T58" fmla="*/ 4 w 8"/>
                  <a:gd name="T59" fmla="*/ 0 h 6"/>
                  <a:gd name="T60" fmla="*/ 4 w 8"/>
                  <a:gd name="T61" fmla="*/ 0 h 6"/>
                  <a:gd name="T62" fmla="*/ 4 w 8"/>
                  <a:gd name="T63" fmla="*/ 0 h 6"/>
                  <a:gd name="T64" fmla="*/ 2 w 8"/>
                  <a:gd name="T65" fmla="*/ 0 h 6"/>
                  <a:gd name="T66" fmla="*/ 3 w 8"/>
                  <a:gd name="T67" fmla="*/ 0 h 6"/>
                  <a:gd name="T68" fmla="*/ 2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7" y="4"/>
                      <a:pt x="6" y="5"/>
                    </a:cubicBezTo>
                    <a:cubicBezTo>
                      <a:pt x="4" y="4"/>
                      <a:pt x="4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7" y="2"/>
                      <a:pt x="7" y="3"/>
                    </a:cubicBezTo>
                    <a:cubicBezTo>
                      <a:pt x="6" y="3"/>
                      <a:pt x="4" y="2"/>
                      <a:pt x="4" y="3"/>
                    </a:cubicBezTo>
                    <a:cubicBezTo>
                      <a:pt x="5" y="2"/>
                      <a:pt x="3" y="2"/>
                      <a:pt x="6" y="2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7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8" name="Freeform 303"/>
              <p:cNvSpPr>
                <a:spLocks/>
              </p:cNvSpPr>
              <p:nvPr/>
            </p:nvSpPr>
            <p:spPr bwMode="auto">
              <a:xfrm>
                <a:off x="2466" y="2969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9" name="Freeform 304"/>
              <p:cNvSpPr>
                <a:spLocks/>
              </p:cNvSpPr>
              <p:nvPr/>
            </p:nvSpPr>
            <p:spPr bwMode="auto">
              <a:xfrm>
                <a:off x="2433" y="2935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5 w 10"/>
                  <a:gd name="T9" fmla="*/ 1 h 4"/>
                  <a:gd name="T10" fmla="*/ 5 w 10"/>
                  <a:gd name="T11" fmla="*/ 0 h 4"/>
                  <a:gd name="T12" fmla="*/ 4 w 10"/>
                  <a:gd name="T13" fmla="*/ 1 h 4"/>
                  <a:gd name="T14" fmla="*/ 3 w 10"/>
                  <a:gd name="T15" fmla="*/ 2 h 4"/>
                  <a:gd name="T16" fmla="*/ 3 w 10"/>
                  <a:gd name="T17" fmla="*/ 1 h 4"/>
                  <a:gd name="T18" fmla="*/ 5 w 10"/>
                  <a:gd name="T19" fmla="*/ 0 h 4"/>
                  <a:gd name="T20" fmla="*/ 0 w 10"/>
                  <a:gd name="T21" fmla="*/ 3 h 4"/>
                  <a:gd name="T22" fmla="*/ 1 w 10"/>
                  <a:gd name="T23" fmla="*/ 2 h 4"/>
                  <a:gd name="T24" fmla="*/ 2 w 10"/>
                  <a:gd name="T25" fmla="*/ 1 h 4"/>
                  <a:gd name="T26" fmla="*/ 2 w 10"/>
                  <a:gd name="T27" fmla="*/ 1 h 4"/>
                  <a:gd name="T28" fmla="*/ 1 w 10"/>
                  <a:gd name="T29" fmla="*/ 2 h 4"/>
                  <a:gd name="T30" fmla="*/ 2 w 10"/>
                  <a:gd name="T31" fmla="*/ 4 h 4"/>
                  <a:gd name="T32" fmla="*/ 2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3 h 4"/>
                  <a:gd name="T40" fmla="*/ 7 w 10"/>
                  <a:gd name="T41" fmla="*/ 2 h 4"/>
                  <a:gd name="T42" fmla="*/ 9 w 10"/>
                  <a:gd name="T43" fmla="*/ 2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5" y="2"/>
                      <a:pt x="6" y="2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4" y="1"/>
                      <a:pt x="5" y="0"/>
                    </a:cubicBezTo>
                    <a:cubicBezTo>
                      <a:pt x="3" y="0"/>
                      <a:pt x="2" y="0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8" y="2"/>
                      <a:pt x="7" y="3"/>
                      <a:pt x="9" y="2"/>
                    </a:cubicBezTo>
                    <a:cubicBezTo>
                      <a:pt x="10" y="1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0" name="Rectangle 305"/>
              <p:cNvSpPr>
                <a:spLocks noChangeArrowheads="1"/>
              </p:cNvSpPr>
              <p:nvPr/>
            </p:nvSpPr>
            <p:spPr bwMode="auto">
              <a:xfrm>
                <a:off x="2458" y="2948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1" name="Freeform 306"/>
              <p:cNvSpPr>
                <a:spLocks/>
              </p:cNvSpPr>
              <p:nvPr/>
            </p:nvSpPr>
            <p:spPr bwMode="auto">
              <a:xfrm>
                <a:off x="2441" y="2952"/>
                <a:ext cx="9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2" name="Freeform 307"/>
              <p:cNvSpPr>
                <a:spLocks/>
              </p:cNvSpPr>
              <p:nvPr/>
            </p:nvSpPr>
            <p:spPr bwMode="auto">
              <a:xfrm>
                <a:off x="2450" y="293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3" name="Freeform 308"/>
              <p:cNvSpPr>
                <a:spLocks/>
              </p:cNvSpPr>
              <p:nvPr/>
            </p:nvSpPr>
            <p:spPr bwMode="auto">
              <a:xfrm>
                <a:off x="2429" y="2931"/>
                <a:ext cx="16" cy="17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1 h 4"/>
                  <a:gd name="T6" fmla="*/ 2 w 4"/>
                  <a:gd name="T7" fmla="*/ 2 h 4"/>
                  <a:gd name="T8" fmla="*/ 1 w 4"/>
                  <a:gd name="T9" fmla="*/ 2 h 4"/>
                  <a:gd name="T10" fmla="*/ 0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2" y="1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4" name="Freeform 309"/>
              <p:cNvSpPr>
                <a:spLocks/>
              </p:cNvSpPr>
              <p:nvPr/>
            </p:nvSpPr>
            <p:spPr bwMode="auto">
              <a:xfrm>
                <a:off x="2395" y="2914"/>
                <a:ext cx="46" cy="25"/>
              </a:xfrm>
              <a:custGeom>
                <a:avLst/>
                <a:gdLst>
                  <a:gd name="T0" fmla="*/ 9 w 11"/>
                  <a:gd name="T1" fmla="*/ 3 h 6"/>
                  <a:gd name="T2" fmla="*/ 9 w 11"/>
                  <a:gd name="T3" fmla="*/ 3 h 6"/>
                  <a:gd name="T4" fmla="*/ 9 w 11"/>
                  <a:gd name="T5" fmla="*/ 2 h 6"/>
                  <a:gd name="T6" fmla="*/ 9 w 11"/>
                  <a:gd name="T7" fmla="*/ 1 h 6"/>
                  <a:gd name="T8" fmla="*/ 9 w 11"/>
                  <a:gd name="T9" fmla="*/ 2 h 6"/>
                  <a:gd name="T10" fmla="*/ 7 w 11"/>
                  <a:gd name="T11" fmla="*/ 2 h 6"/>
                  <a:gd name="T12" fmla="*/ 7 w 11"/>
                  <a:gd name="T13" fmla="*/ 3 h 6"/>
                  <a:gd name="T14" fmla="*/ 7 w 11"/>
                  <a:gd name="T15" fmla="*/ 1 h 6"/>
                  <a:gd name="T16" fmla="*/ 6 w 11"/>
                  <a:gd name="T17" fmla="*/ 4 h 6"/>
                  <a:gd name="T18" fmla="*/ 5 w 11"/>
                  <a:gd name="T19" fmla="*/ 3 h 6"/>
                  <a:gd name="T20" fmla="*/ 6 w 11"/>
                  <a:gd name="T21" fmla="*/ 3 h 6"/>
                  <a:gd name="T22" fmla="*/ 5 w 11"/>
                  <a:gd name="T23" fmla="*/ 3 h 6"/>
                  <a:gd name="T24" fmla="*/ 5 w 11"/>
                  <a:gd name="T25" fmla="*/ 1 h 6"/>
                  <a:gd name="T26" fmla="*/ 4 w 11"/>
                  <a:gd name="T27" fmla="*/ 1 h 6"/>
                  <a:gd name="T28" fmla="*/ 4 w 11"/>
                  <a:gd name="T29" fmla="*/ 0 h 6"/>
                  <a:gd name="T30" fmla="*/ 2 w 11"/>
                  <a:gd name="T31" fmla="*/ 1 h 6"/>
                  <a:gd name="T32" fmla="*/ 2 w 11"/>
                  <a:gd name="T33" fmla="*/ 0 h 6"/>
                  <a:gd name="T34" fmla="*/ 2 w 11"/>
                  <a:gd name="T35" fmla="*/ 4 h 6"/>
                  <a:gd name="T36" fmla="*/ 3 w 11"/>
                  <a:gd name="T37" fmla="*/ 4 h 6"/>
                  <a:gd name="T38" fmla="*/ 4 w 11"/>
                  <a:gd name="T39" fmla="*/ 5 h 6"/>
                  <a:gd name="T40" fmla="*/ 3 w 11"/>
                  <a:gd name="T41" fmla="*/ 4 h 6"/>
                  <a:gd name="T42" fmla="*/ 5 w 11"/>
                  <a:gd name="T43" fmla="*/ 5 h 6"/>
                  <a:gd name="T44" fmla="*/ 4 w 11"/>
                  <a:gd name="T45" fmla="*/ 3 h 6"/>
                  <a:gd name="T46" fmla="*/ 4 w 11"/>
                  <a:gd name="T47" fmla="*/ 3 h 6"/>
                  <a:gd name="T48" fmla="*/ 2 w 11"/>
                  <a:gd name="T49" fmla="*/ 1 h 6"/>
                  <a:gd name="T50" fmla="*/ 2 w 11"/>
                  <a:gd name="T51" fmla="*/ 2 h 6"/>
                  <a:gd name="T52" fmla="*/ 2 w 11"/>
                  <a:gd name="T53" fmla="*/ 5 h 6"/>
                  <a:gd name="T54" fmla="*/ 3 w 11"/>
                  <a:gd name="T55" fmla="*/ 5 h 6"/>
                  <a:gd name="T56" fmla="*/ 3 w 11"/>
                  <a:gd name="T57" fmla="*/ 3 h 6"/>
                  <a:gd name="T58" fmla="*/ 3 w 11"/>
                  <a:gd name="T59" fmla="*/ 5 h 6"/>
                  <a:gd name="T60" fmla="*/ 3 w 11"/>
                  <a:gd name="T61" fmla="*/ 4 h 6"/>
                  <a:gd name="T62" fmla="*/ 4 w 11"/>
                  <a:gd name="T63" fmla="*/ 5 h 6"/>
                  <a:gd name="T64" fmla="*/ 4 w 11"/>
                  <a:gd name="T65" fmla="*/ 4 h 6"/>
                  <a:gd name="T66" fmla="*/ 4 w 11"/>
                  <a:gd name="T67" fmla="*/ 6 h 6"/>
                  <a:gd name="T68" fmla="*/ 8 w 11"/>
                  <a:gd name="T69" fmla="*/ 5 h 6"/>
                  <a:gd name="T70" fmla="*/ 8 w 11"/>
                  <a:gd name="T71" fmla="*/ 4 h 6"/>
                  <a:gd name="T72" fmla="*/ 9 w 11"/>
                  <a:gd name="T73" fmla="*/ 4 h 6"/>
                  <a:gd name="T74" fmla="*/ 10 w 11"/>
                  <a:gd name="T75" fmla="*/ 3 h 6"/>
                  <a:gd name="T76" fmla="*/ 8 w 11"/>
                  <a:gd name="T77" fmla="*/ 6 h 6"/>
                  <a:gd name="T78" fmla="*/ 9 w 11"/>
                  <a:gd name="T79" fmla="*/ 6 h 6"/>
                  <a:gd name="T80" fmla="*/ 9 w 11"/>
                  <a:gd name="T81" fmla="*/ 5 h 6"/>
                  <a:gd name="T82" fmla="*/ 9 w 11"/>
                  <a:gd name="T83" fmla="*/ 6 h 6"/>
                  <a:gd name="T84" fmla="*/ 11 w 11"/>
                  <a:gd name="T85" fmla="*/ 3 h 6"/>
                  <a:gd name="T86" fmla="*/ 10 w 11"/>
                  <a:gd name="T87" fmla="*/ 0 h 6"/>
                  <a:gd name="T88" fmla="*/ 9 w 11"/>
                  <a:gd name="T8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6">
                    <a:moveTo>
                      <a:pt x="9" y="3"/>
                    </a:moveTo>
                    <a:cubicBezTo>
                      <a:pt x="9" y="2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0"/>
                      <a:pt x="9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3"/>
                      <a:pt x="6" y="4"/>
                    </a:cubicBezTo>
                    <a:cubicBezTo>
                      <a:pt x="6" y="2"/>
                      <a:pt x="6" y="5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3" y="1"/>
                      <a:pt x="2" y="4"/>
                    </a:cubicBezTo>
                    <a:cubicBezTo>
                      <a:pt x="2" y="0"/>
                      <a:pt x="2" y="5"/>
                      <a:pt x="3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3" y="4"/>
                      <a:pt x="4" y="5"/>
                      <a:pt x="3" y="4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0" y="1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3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7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10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9" y="5"/>
                      <a:pt x="11" y="0"/>
                      <a:pt x="10" y="0"/>
                    </a:cubicBezTo>
                    <a:cubicBezTo>
                      <a:pt x="9" y="1"/>
                      <a:pt x="10" y="2"/>
                      <a:pt x="9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5" name="Freeform 310"/>
              <p:cNvSpPr>
                <a:spLocks/>
              </p:cNvSpPr>
              <p:nvPr/>
            </p:nvSpPr>
            <p:spPr bwMode="auto">
              <a:xfrm>
                <a:off x="2429" y="2939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6" name="Freeform 311"/>
              <p:cNvSpPr>
                <a:spLocks/>
              </p:cNvSpPr>
              <p:nvPr/>
            </p:nvSpPr>
            <p:spPr bwMode="auto">
              <a:xfrm>
                <a:off x="2412" y="292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7" name="Rectangle 312"/>
              <p:cNvSpPr>
                <a:spLocks noChangeArrowheads="1"/>
              </p:cNvSpPr>
              <p:nvPr/>
            </p:nvSpPr>
            <p:spPr bwMode="auto">
              <a:xfrm>
                <a:off x="2433" y="293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8" name="Freeform 313"/>
              <p:cNvSpPr>
                <a:spLocks/>
              </p:cNvSpPr>
              <p:nvPr/>
            </p:nvSpPr>
            <p:spPr bwMode="auto">
              <a:xfrm>
                <a:off x="2441" y="2927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9" name="Freeform 314"/>
              <p:cNvSpPr>
                <a:spLocks/>
              </p:cNvSpPr>
              <p:nvPr/>
            </p:nvSpPr>
            <p:spPr bwMode="auto">
              <a:xfrm>
                <a:off x="2420" y="292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0" name="Freeform 315"/>
              <p:cNvSpPr>
                <a:spLocks/>
              </p:cNvSpPr>
              <p:nvPr/>
            </p:nvSpPr>
            <p:spPr bwMode="auto">
              <a:xfrm>
                <a:off x="2437" y="29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1" name="Freeform 316"/>
              <p:cNvSpPr>
                <a:spLocks/>
              </p:cNvSpPr>
              <p:nvPr/>
            </p:nvSpPr>
            <p:spPr bwMode="auto">
              <a:xfrm>
                <a:off x="2404" y="2860"/>
                <a:ext cx="58" cy="71"/>
              </a:xfrm>
              <a:custGeom>
                <a:avLst/>
                <a:gdLst>
                  <a:gd name="T0" fmla="*/ 11 w 14"/>
                  <a:gd name="T1" fmla="*/ 1 h 17"/>
                  <a:gd name="T2" fmla="*/ 9 w 14"/>
                  <a:gd name="T3" fmla="*/ 0 h 17"/>
                  <a:gd name="T4" fmla="*/ 8 w 14"/>
                  <a:gd name="T5" fmla="*/ 0 h 17"/>
                  <a:gd name="T6" fmla="*/ 8 w 14"/>
                  <a:gd name="T7" fmla="*/ 1 h 17"/>
                  <a:gd name="T8" fmla="*/ 8 w 14"/>
                  <a:gd name="T9" fmla="*/ 3 h 17"/>
                  <a:gd name="T10" fmla="*/ 7 w 14"/>
                  <a:gd name="T11" fmla="*/ 3 h 17"/>
                  <a:gd name="T12" fmla="*/ 8 w 14"/>
                  <a:gd name="T13" fmla="*/ 6 h 17"/>
                  <a:gd name="T14" fmla="*/ 7 w 14"/>
                  <a:gd name="T15" fmla="*/ 6 h 17"/>
                  <a:gd name="T16" fmla="*/ 6 w 14"/>
                  <a:gd name="T17" fmla="*/ 6 h 17"/>
                  <a:gd name="T18" fmla="*/ 9 w 14"/>
                  <a:gd name="T19" fmla="*/ 9 h 17"/>
                  <a:gd name="T20" fmla="*/ 8 w 14"/>
                  <a:gd name="T21" fmla="*/ 9 h 17"/>
                  <a:gd name="T22" fmla="*/ 6 w 14"/>
                  <a:gd name="T23" fmla="*/ 9 h 17"/>
                  <a:gd name="T24" fmla="*/ 6 w 14"/>
                  <a:gd name="T25" fmla="*/ 10 h 17"/>
                  <a:gd name="T26" fmla="*/ 5 w 14"/>
                  <a:gd name="T27" fmla="*/ 11 h 17"/>
                  <a:gd name="T28" fmla="*/ 5 w 14"/>
                  <a:gd name="T29" fmla="*/ 12 h 17"/>
                  <a:gd name="T30" fmla="*/ 5 w 14"/>
                  <a:gd name="T31" fmla="*/ 13 h 17"/>
                  <a:gd name="T32" fmla="*/ 4 w 14"/>
                  <a:gd name="T33" fmla="*/ 12 h 17"/>
                  <a:gd name="T34" fmla="*/ 4 w 14"/>
                  <a:gd name="T35" fmla="*/ 13 h 17"/>
                  <a:gd name="T36" fmla="*/ 2 w 14"/>
                  <a:gd name="T37" fmla="*/ 15 h 17"/>
                  <a:gd name="T38" fmla="*/ 3 w 14"/>
                  <a:gd name="T39" fmla="*/ 14 h 17"/>
                  <a:gd name="T40" fmla="*/ 2 w 14"/>
                  <a:gd name="T41" fmla="*/ 13 h 17"/>
                  <a:gd name="T42" fmla="*/ 5 w 14"/>
                  <a:gd name="T43" fmla="*/ 16 h 17"/>
                  <a:gd name="T44" fmla="*/ 6 w 14"/>
                  <a:gd name="T45" fmla="*/ 16 h 17"/>
                  <a:gd name="T46" fmla="*/ 6 w 14"/>
                  <a:gd name="T47" fmla="*/ 15 h 17"/>
                  <a:gd name="T48" fmla="*/ 7 w 14"/>
                  <a:gd name="T49" fmla="*/ 15 h 17"/>
                  <a:gd name="T50" fmla="*/ 8 w 14"/>
                  <a:gd name="T51" fmla="*/ 14 h 17"/>
                  <a:gd name="T52" fmla="*/ 8 w 14"/>
                  <a:gd name="T53" fmla="*/ 12 h 17"/>
                  <a:gd name="T54" fmla="*/ 8 w 14"/>
                  <a:gd name="T55" fmla="*/ 13 h 17"/>
                  <a:gd name="T56" fmla="*/ 8 w 14"/>
                  <a:gd name="T57" fmla="*/ 12 h 17"/>
                  <a:gd name="T58" fmla="*/ 9 w 14"/>
                  <a:gd name="T59" fmla="*/ 11 h 17"/>
                  <a:gd name="T60" fmla="*/ 8 w 14"/>
                  <a:gd name="T61" fmla="*/ 10 h 17"/>
                  <a:gd name="T62" fmla="*/ 10 w 14"/>
                  <a:gd name="T63" fmla="*/ 11 h 17"/>
                  <a:gd name="T64" fmla="*/ 11 w 14"/>
                  <a:gd name="T65" fmla="*/ 10 h 17"/>
                  <a:gd name="T66" fmla="*/ 9 w 14"/>
                  <a:gd name="T67" fmla="*/ 9 h 17"/>
                  <a:gd name="T68" fmla="*/ 9 w 14"/>
                  <a:gd name="T69" fmla="*/ 7 h 17"/>
                  <a:gd name="T70" fmla="*/ 10 w 14"/>
                  <a:gd name="T71" fmla="*/ 6 h 17"/>
                  <a:gd name="T72" fmla="*/ 10 w 14"/>
                  <a:gd name="T73" fmla="*/ 5 h 17"/>
                  <a:gd name="T74" fmla="*/ 11 w 14"/>
                  <a:gd name="T75" fmla="*/ 3 h 17"/>
                  <a:gd name="T76" fmla="*/ 8 w 14"/>
                  <a:gd name="T77" fmla="*/ 3 h 17"/>
                  <a:gd name="T78" fmla="*/ 12 w 14"/>
                  <a:gd name="T7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7">
                    <a:moveTo>
                      <a:pt x="13" y="2"/>
                    </a:moveTo>
                    <a:cubicBezTo>
                      <a:pt x="12" y="2"/>
                      <a:pt x="12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10" y="1"/>
                      <a:pt x="10" y="1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1"/>
                      <a:pt x="10" y="2"/>
                      <a:pt x="10" y="2"/>
                    </a:cubicBezTo>
                    <a:cubicBezTo>
                      <a:pt x="5" y="0"/>
                      <a:pt x="11" y="4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3"/>
                      <a:pt x="8" y="4"/>
                      <a:pt x="7" y="3"/>
                    </a:cubicBezTo>
                    <a:cubicBezTo>
                      <a:pt x="10" y="5"/>
                      <a:pt x="5" y="3"/>
                      <a:pt x="9" y="6"/>
                    </a:cubicBezTo>
                    <a:cubicBezTo>
                      <a:pt x="7" y="6"/>
                      <a:pt x="9" y="6"/>
                      <a:pt x="8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9" y="7"/>
                      <a:pt x="7" y="6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8" y="8"/>
                      <a:pt x="8" y="7"/>
                      <a:pt x="6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7" y="8"/>
                      <a:pt x="8" y="8"/>
                      <a:pt x="9" y="9"/>
                    </a:cubicBezTo>
                    <a:cubicBezTo>
                      <a:pt x="8" y="9"/>
                      <a:pt x="9" y="10"/>
                      <a:pt x="10" y="10"/>
                    </a:cubicBezTo>
                    <a:cubicBezTo>
                      <a:pt x="8" y="9"/>
                      <a:pt x="10" y="10"/>
                      <a:pt x="8" y="9"/>
                    </a:cubicBezTo>
                    <a:cubicBezTo>
                      <a:pt x="7" y="8"/>
                      <a:pt x="8" y="8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4" y="8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4" y="10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3" y="10"/>
                      <a:pt x="6" y="13"/>
                      <a:pt x="5" y="12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4" y="12"/>
                      <a:pt x="3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5" y="14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3"/>
                      <a:pt x="2" y="15"/>
                    </a:cubicBezTo>
                    <a:cubicBezTo>
                      <a:pt x="2" y="15"/>
                      <a:pt x="4" y="17"/>
                      <a:pt x="5" y="17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13"/>
                      <a:pt x="4" y="14"/>
                      <a:pt x="3" y="13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5"/>
                      <a:pt x="6" y="16"/>
                    </a:cubicBezTo>
                    <a:cubicBezTo>
                      <a:pt x="5" y="14"/>
                      <a:pt x="7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5" y="13"/>
                      <a:pt x="6" y="13"/>
                    </a:cubicBezTo>
                    <a:cubicBezTo>
                      <a:pt x="7" y="14"/>
                      <a:pt x="7" y="13"/>
                      <a:pt x="8" y="14"/>
                    </a:cubicBezTo>
                    <a:cubicBezTo>
                      <a:pt x="7" y="13"/>
                      <a:pt x="8" y="13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7" y="11"/>
                      <a:pt x="9" y="11"/>
                    </a:cubicBezTo>
                    <a:cubicBezTo>
                      <a:pt x="8" y="11"/>
                      <a:pt x="8" y="10"/>
                      <a:pt x="6" y="9"/>
                    </a:cubicBezTo>
                    <a:cubicBezTo>
                      <a:pt x="7" y="10"/>
                      <a:pt x="8" y="11"/>
                      <a:pt x="8" y="10"/>
                    </a:cubicBezTo>
                    <a:cubicBezTo>
                      <a:pt x="7" y="9"/>
                      <a:pt x="9" y="10"/>
                      <a:pt x="8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11" y="11"/>
                      <a:pt x="9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9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8"/>
                      <a:pt x="10" y="7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0" y="4"/>
                      <a:pt x="14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4"/>
                      <a:pt x="9" y="1"/>
                      <a:pt x="1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2" name="Freeform 317"/>
              <p:cNvSpPr>
                <a:spLocks/>
              </p:cNvSpPr>
              <p:nvPr/>
            </p:nvSpPr>
            <p:spPr bwMode="auto">
              <a:xfrm>
                <a:off x="2445" y="2889"/>
                <a:ext cx="9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3" name="Freeform 318"/>
              <p:cNvSpPr>
                <a:spLocks/>
              </p:cNvSpPr>
              <p:nvPr/>
            </p:nvSpPr>
            <p:spPr bwMode="auto">
              <a:xfrm>
                <a:off x="2445" y="2885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0 w 5"/>
                  <a:gd name="T5" fmla="*/ 0 h 4"/>
                  <a:gd name="T6" fmla="*/ 5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4" name="Freeform 319"/>
              <p:cNvSpPr>
                <a:spLocks/>
              </p:cNvSpPr>
              <p:nvPr/>
            </p:nvSpPr>
            <p:spPr bwMode="auto">
              <a:xfrm>
                <a:off x="2454" y="286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5" name="Freeform 320"/>
              <p:cNvSpPr>
                <a:spLocks/>
              </p:cNvSpPr>
              <p:nvPr/>
            </p:nvSpPr>
            <p:spPr bwMode="auto">
              <a:xfrm>
                <a:off x="2450" y="28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6" name="Freeform 321"/>
              <p:cNvSpPr>
                <a:spLocks/>
              </p:cNvSpPr>
              <p:nvPr/>
            </p:nvSpPr>
            <p:spPr bwMode="auto">
              <a:xfrm>
                <a:off x="2429" y="2839"/>
                <a:ext cx="33" cy="21"/>
              </a:xfrm>
              <a:custGeom>
                <a:avLst/>
                <a:gdLst>
                  <a:gd name="T0" fmla="*/ 3 w 8"/>
                  <a:gd name="T1" fmla="*/ 0 h 5"/>
                  <a:gd name="T2" fmla="*/ 2 w 8"/>
                  <a:gd name="T3" fmla="*/ 1 h 5"/>
                  <a:gd name="T4" fmla="*/ 2 w 8"/>
                  <a:gd name="T5" fmla="*/ 0 h 5"/>
                  <a:gd name="T6" fmla="*/ 1 w 8"/>
                  <a:gd name="T7" fmla="*/ 2 h 5"/>
                  <a:gd name="T8" fmla="*/ 3 w 8"/>
                  <a:gd name="T9" fmla="*/ 2 h 5"/>
                  <a:gd name="T10" fmla="*/ 2 w 8"/>
                  <a:gd name="T11" fmla="*/ 2 h 5"/>
                  <a:gd name="T12" fmla="*/ 4 w 8"/>
                  <a:gd name="T13" fmla="*/ 2 h 5"/>
                  <a:gd name="T14" fmla="*/ 1 w 8"/>
                  <a:gd name="T15" fmla="*/ 2 h 5"/>
                  <a:gd name="T16" fmla="*/ 2 w 8"/>
                  <a:gd name="T17" fmla="*/ 3 h 5"/>
                  <a:gd name="T18" fmla="*/ 3 w 8"/>
                  <a:gd name="T19" fmla="*/ 3 h 5"/>
                  <a:gd name="T20" fmla="*/ 3 w 8"/>
                  <a:gd name="T21" fmla="*/ 3 h 5"/>
                  <a:gd name="T22" fmla="*/ 3 w 8"/>
                  <a:gd name="T23" fmla="*/ 3 h 5"/>
                  <a:gd name="T24" fmla="*/ 3 w 8"/>
                  <a:gd name="T25" fmla="*/ 3 h 5"/>
                  <a:gd name="T26" fmla="*/ 3 w 8"/>
                  <a:gd name="T27" fmla="*/ 3 h 5"/>
                  <a:gd name="T28" fmla="*/ 3 w 8"/>
                  <a:gd name="T29" fmla="*/ 4 h 5"/>
                  <a:gd name="T30" fmla="*/ 2 w 8"/>
                  <a:gd name="T31" fmla="*/ 3 h 5"/>
                  <a:gd name="T32" fmla="*/ 4 w 8"/>
                  <a:gd name="T33" fmla="*/ 5 h 5"/>
                  <a:gd name="T34" fmla="*/ 5 w 8"/>
                  <a:gd name="T35" fmla="*/ 5 h 5"/>
                  <a:gd name="T36" fmla="*/ 4 w 8"/>
                  <a:gd name="T37" fmla="*/ 4 h 5"/>
                  <a:gd name="T38" fmla="*/ 4 w 8"/>
                  <a:gd name="T39" fmla="*/ 4 h 5"/>
                  <a:gd name="T40" fmla="*/ 4 w 8"/>
                  <a:gd name="T41" fmla="*/ 3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6 w 8"/>
                  <a:gd name="T49" fmla="*/ 3 h 5"/>
                  <a:gd name="T50" fmla="*/ 6 w 8"/>
                  <a:gd name="T51" fmla="*/ 3 h 5"/>
                  <a:gd name="T52" fmla="*/ 3 w 8"/>
                  <a:gd name="T53" fmla="*/ 3 h 5"/>
                  <a:gd name="T54" fmla="*/ 3 w 8"/>
                  <a:gd name="T55" fmla="*/ 2 h 5"/>
                  <a:gd name="T56" fmla="*/ 5 w 8"/>
                  <a:gd name="T57" fmla="*/ 3 h 5"/>
                  <a:gd name="T58" fmla="*/ 4 w 8"/>
                  <a:gd name="T59" fmla="*/ 2 h 5"/>
                  <a:gd name="T60" fmla="*/ 6 w 8"/>
                  <a:gd name="T61" fmla="*/ 2 h 5"/>
                  <a:gd name="T62" fmla="*/ 4 w 8"/>
                  <a:gd name="T63" fmla="*/ 2 h 5"/>
                  <a:gd name="T64" fmla="*/ 4 w 8"/>
                  <a:gd name="T65" fmla="*/ 1 h 5"/>
                  <a:gd name="T66" fmla="*/ 5 w 8"/>
                  <a:gd name="T67" fmla="*/ 1 h 5"/>
                  <a:gd name="T68" fmla="*/ 4 w 8"/>
                  <a:gd name="T69" fmla="*/ 1 h 5"/>
                  <a:gd name="T70" fmla="*/ 4 w 8"/>
                  <a:gd name="T71" fmla="*/ 0 h 5"/>
                  <a:gd name="T72" fmla="*/ 3 w 8"/>
                  <a:gd name="T73" fmla="*/ 1 h 5"/>
                  <a:gd name="T74" fmla="*/ 3 w 8"/>
                  <a:gd name="T75" fmla="*/ 0 h 5"/>
                  <a:gd name="T76" fmla="*/ 3 w 8"/>
                  <a:gd name="T77" fmla="*/ 0 h 5"/>
                  <a:gd name="T78" fmla="*/ 1 w 8"/>
                  <a:gd name="T79" fmla="*/ 2 h 5"/>
                  <a:gd name="T80" fmla="*/ 3 w 8"/>
                  <a:gd name="T8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2"/>
                      <a:pt x="1" y="0"/>
                      <a:pt x="1" y="2"/>
                    </a:cubicBezTo>
                    <a:cubicBezTo>
                      <a:pt x="2" y="2"/>
                      <a:pt x="1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0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5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3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1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3"/>
                      <a:pt x="5" y="4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4"/>
                      <a:pt x="4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2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7" name="Freeform 322"/>
              <p:cNvSpPr>
                <a:spLocks/>
              </p:cNvSpPr>
              <p:nvPr/>
            </p:nvSpPr>
            <p:spPr bwMode="auto">
              <a:xfrm>
                <a:off x="2429" y="2839"/>
                <a:ext cx="4" cy="1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8" name="Freeform 323"/>
              <p:cNvSpPr>
                <a:spLocks/>
              </p:cNvSpPr>
              <p:nvPr/>
            </p:nvSpPr>
            <p:spPr bwMode="auto">
              <a:xfrm>
                <a:off x="2416" y="2835"/>
                <a:ext cx="17" cy="25"/>
              </a:xfrm>
              <a:custGeom>
                <a:avLst/>
                <a:gdLst>
                  <a:gd name="T0" fmla="*/ 2 w 4"/>
                  <a:gd name="T1" fmla="*/ 3 h 6"/>
                  <a:gd name="T2" fmla="*/ 2 w 4"/>
                  <a:gd name="T3" fmla="*/ 4 h 6"/>
                  <a:gd name="T4" fmla="*/ 3 w 4"/>
                  <a:gd name="T5" fmla="*/ 4 h 6"/>
                  <a:gd name="T6" fmla="*/ 3 w 4"/>
                  <a:gd name="T7" fmla="*/ 2 h 6"/>
                  <a:gd name="T8" fmla="*/ 3 w 4"/>
                  <a:gd name="T9" fmla="*/ 4 h 6"/>
                  <a:gd name="T10" fmla="*/ 4 w 4"/>
                  <a:gd name="T11" fmla="*/ 2 h 6"/>
                  <a:gd name="T12" fmla="*/ 3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4 w 4"/>
                  <a:gd name="T19" fmla="*/ 1 h 6"/>
                  <a:gd name="T20" fmla="*/ 3 w 4"/>
                  <a:gd name="T21" fmla="*/ 3 h 6"/>
                  <a:gd name="T22" fmla="*/ 3 w 4"/>
                  <a:gd name="T23" fmla="*/ 1 h 6"/>
                  <a:gd name="T24" fmla="*/ 2 w 4"/>
                  <a:gd name="T25" fmla="*/ 0 h 6"/>
                  <a:gd name="T26" fmla="*/ 2 w 4"/>
                  <a:gd name="T27" fmla="*/ 1 h 6"/>
                  <a:gd name="T28" fmla="*/ 2 w 4"/>
                  <a:gd name="T29" fmla="*/ 2 h 6"/>
                  <a:gd name="T30" fmla="*/ 2 w 4"/>
                  <a:gd name="T31" fmla="*/ 0 h 6"/>
                  <a:gd name="T32" fmla="*/ 1 w 4"/>
                  <a:gd name="T33" fmla="*/ 1 h 6"/>
                  <a:gd name="T34" fmla="*/ 1 w 4"/>
                  <a:gd name="T35" fmla="*/ 4 h 6"/>
                  <a:gd name="T36" fmla="*/ 1 w 4"/>
                  <a:gd name="T37" fmla="*/ 2 h 6"/>
                  <a:gd name="T38" fmla="*/ 0 w 4"/>
                  <a:gd name="T39" fmla="*/ 2 h 6"/>
                  <a:gd name="T40" fmla="*/ 0 w 4"/>
                  <a:gd name="T41" fmla="*/ 5 h 6"/>
                  <a:gd name="T42" fmla="*/ 2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3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4"/>
                      <a:pt x="3" y="1"/>
                      <a:pt x="2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9" name="Freeform 324"/>
              <p:cNvSpPr>
                <a:spLocks/>
              </p:cNvSpPr>
              <p:nvPr/>
            </p:nvSpPr>
            <p:spPr bwMode="auto">
              <a:xfrm>
                <a:off x="2420" y="285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0" name="Freeform 325"/>
              <p:cNvSpPr>
                <a:spLocks/>
              </p:cNvSpPr>
              <p:nvPr/>
            </p:nvSpPr>
            <p:spPr bwMode="auto">
              <a:xfrm>
                <a:off x="2290" y="314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1" name="Freeform 326"/>
              <p:cNvSpPr>
                <a:spLocks/>
              </p:cNvSpPr>
              <p:nvPr/>
            </p:nvSpPr>
            <p:spPr bwMode="auto">
              <a:xfrm>
                <a:off x="2290" y="3136"/>
                <a:ext cx="9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2 w 2"/>
                  <a:gd name="T11" fmla="*/ 4 h 5"/>
                  <a:gd name="T12" fmla="*/ 2 w 2"/>
                  <a:gd name="T13" fmla="*/ 4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2"/>
                      <a:pt x="1" y="3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5"/>
                      <a:pt x="1" y="4"/>
                      <a:pt x="2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2" name="Freeform 327"/>
              <p:cNvSpPr>
                <a:spLocks/>
              </p:cNvSpPr>
              <p:nvPr/>
            </p:nvSpPr>
            <p:spPr bwMode="auto">
              <a:xfrm>
                <a:off x="2295" y="3144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3" name="Freeform 328"/>
              <p:cNvSpPr>
                <a:spLocks/>
              </p:cNvSpPr>
              <p:nvPr/>
            </p:nvSpPr>
            <p:spPr bwMode="auto">
              <a:xfrm>
                <a:off x="2295" y="3140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4" name="Freeform 329"/>
              <p:cNvSpPr>
                <a:spLocks/>
              </p:cNvSpPr>
              <p:nvPr/>
            </p:nvSpPr>
            <p:spPr bwMode="auto">
              <a:xfrm>
                <a:off x="2295" y="314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5" name="Freeform 330"/>
              <p:cNvSpPr>
                <a:spLocks/>
              </p:cNvSpPr>
              <p:nvPr/>
            </p:nvSpPr>
            <p:spPr bwMode="auto">
              <a:xfrm>
                <a:off x="2295" y="3140"/>
                <a:ext cx="8" cy="1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6" name="Freeform 331"/>
              <p:cNvSpPr>
                <a:spLocks/>
              </p:cNvSpPr>
              <p:nvPr/>
            </p:nvSpPr>
            <p:spPr bwMode="auto">
              <a:xfrm>
                <a:off x="2295" y="314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7" name="Freeform 332"/>
              <p:cNvSpPr>
                <a:spLocks/>
              </p:cNvSpPr>
              <p:nvPr/>
            </p:nvSpPr>
            <p:spPr bwMode="auto">
              <a:xfrm>
                <a:off x="2295" y="314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8" name="Freeform 333"/>
              <p:cNvSpPr>
                <a:spLocks/>
              </p:cNvSpPr>
              <p:nvPr/>
            </p:nvSpPr>
            <p:spPr bwMode="auto">
              <a:xfrm>
                <a:off x="2295" y="3140"/>
                <a:ext cx="12" cy="17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9" name="Freeform 334"/>
              <p:cNvSpPr>
                <a:spLocks/>
              </p:cNvSpPr>
              <p:nvPr/>
            </p:nvSpPr>
            <p:spPr bwMode="auto">
              <a:xfrm>
                <a:off x="2311" y="3157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0" name="Freeform 335"/>
              <p:cNvSpPr>
                <a:spLocks/>
              </p:cNvSpPr>
              <p:nvPr/>
            </p:nvSpPr>
            <p:spPr bwMode="auto">
              <a:xfrm>
                <a:off x="2303" y="3144"/>
                <a:ext cx="13" cy="2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2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0 h 5"/>
                  <a:gd name="T10" fmla="*/ 1 w 3"/>
                  <a:gd name="T11" fmla="*/ 2 h 5"/>
                  <a:gd name="T12" fmla="*/ 0 w 3"/>
                  <a:gd name="T13" fmla="*/ 0 h 5"/>
                  <a:gd name="T14" fmla="*/ 1 w 3"/>
                  <a:gd name="T15" fmla="*/ 2 h 5"/>
                  <a:gd name="T16" fmla="*/ 1 w 3"/>
                  <a:gd name="T17" fmla="*/ 2 h 5"/>
                  <a:gd name="T18" fmla="*/ 2 w 3"/>
                  <a:gd name="T19" fmla="*/ 3 h 5"/>
                  <a:gd name="T20" fmla="*/ 3 w 3"/>
                  <a:gd name="T21" fmla="*/ 4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3" y="5"/>
                      <a:pt x="3" y="4"/>
                    </a:cubicBezTo>
                    <a:cubicBezTo>
                      <a:pt x="3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1" name="Freeform 336"/>
              <p:cNvSpPr>
                <a:spLocks/>
              </p:cNvSpPr>
              <p:nvPr/>
            </p:nvSpPr>
            <p:spPr bwMode="auto">
              <a:xfrm>
                <a:off x="2311" y="3153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2" name="Freeform 337"/>
              <p:cNvSpPr>
                <a:spLocks/>
              </p:cNvSpPr>
              <p:nvPr/>
            </p:nvSpPr>
            <p:spPr bwMode="auto">
              <a:xfrm>
                <a:off x="2307" y="3140"/>
                <a:ext cx="13" cy="21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0 w 3"/>
                  <a:gd name="T5" fmla="*/ 1 h 5"/>
                  <a:gd name="T6" fmla="*/ 1 w 3"/>
                  <a:gd name="T7" fmla="*/ 2 h 5"/>
                  <a:gd name="T8" fmla="*/ 0 w 3"/>
                  <a:gd name="T9" fmla="*/ 1 h 5"/>
                  <a:gd name="T10" fmla="*/ 2 w 3"/>
                  <a:gd name="T11" fmla="*/ 4 h 5"/>
                  <a:gd name="T12" fmla="*/ 2 w 3"/>
                  <a:gd name="T13" fmla="*/ 3 h 5"/>
                  <a:gd name="T14" fmla="*/ 2 w 3"/>
                  <a:gd name="T15" fmla="*/ 3 h 5"/>
                  <a:gd name="T16" fmla="*/ 1 w 3"/>
                  <a:gd name="T17" fmla="*/ 2 h 5"/>
                  <a:gd name="T18" fmla="*/ 1 w 3"/>
                  <a:gd name="T19" fmla="*/ 2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4"/>
                      <a:pt x="1" y="2"/>
                      <a:pt x="0" y="1"/>
                    </a:cubicBezTo>
                    <a:cubicBezTo>
                      <a:pt x="1" y="2"/>
                      <a:pt x="1" y="2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5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3" name="Freeform 338"/>
              <p:cNvSpPr>
                <a:spLocks/>
              </p:cNvSpPr>
              <p:nvPr/>
            </p:nvSpPr>
            <p:spPr bwMode="auto">
              <a:xfrm>
                <a:off x="2303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4" name="Freeform 339"/>
              <p:cNvSpPr>
                <a:spLocks/>
              </p:cNvSpPr>
              <p:nvPr/>
            </p:nvSpPr>
            <p:spPr bwMode="auto">
              <a:xfrm>
                <a:off x="231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5" name="Freeform 340"/>
              <p:cNvSpPr>
                <a:spLocks/>
              </p:cNvSpPr>
              <p:nvPr/>
            </p:nvSpPr>
            <p:spPr bwMode="auto">
              <a:xfrm>
                <a:off x="2307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6" name="Freeform 341"/>
              <p:cNvSpPr>
                <a:spLocks/>
              </p:cNvSpPr>
              <p:nvPr/>
            </p:nvSpPr>
            <p:spPr bwMode="auto">
              <a:xfrm>
                <a:off x="2307" y="3123"/>
                <a:ext cx="30" cy="34"/>
              </a:xfrm>
              <a:custGeom>
                <a:avLst/>
                <a:gdLst>
                  <a:gd name="T0" fmla="*/ 7 w 7"/>
                  <a:gd name="T1" fmla="*/ 4 h 8"/>
                  <a:gd name="T2" fmla="*/ 6 w 7"/>
                  <a:gd name="T3" fmla="*/ 3 h 8"/>
                  <a:gd name="T4" fmla="*/ 5 w 7"/>
                  <a:gd name="T5" fmla="*/ 2 h 8"/>
                  <a:gd name="T6" fmla="*/ 4 w 7"/>
                  <a:gd name="T7" fmla="*/ 0 h 8"/>
                  <a:gd name="T8" fmla="*/ 4 w 7"/>
                  <a:gd name="T9" fmla="*/ 1 h 8"/>
                  <a:gd name="T10" fmla="*/ 3 w 7"/>
                  <a:gd name="T11" fmla="*/ 0 h 8"/>
                  <a:gd name="T12" fmla="*/ 3 w 7"/>
                  <a:gd name="T13" fmla="*/ 1 h 8"/>
                  <a:gd name="T14" fmla="*/ 3 w 7"/>
                  <a:gd name="T15" fmla="*/ 2 h 8"/>
                  <a:gd name="T16" fmla="*/ 1 w 7"/>
                  <a:gd name="T17" fmla="*/ 3 h 8"/>
                  <a:gd name="T18" fmla="*/ 2 w 7"/>
                  <a:gd name="T19" fmla="*/ 5 h 8"/>
                  <a:gd name="T20" fmla="*/ 1 w 7"/>
                  <a:gd name="T21" fmla="*/ 4 h 8"/>
                  <a:gd name="T22" fmla="*/ 1 w 7"/>
                  <a:gd name="T23" fmla="*/ 4 h 8"/>
                  <a:gd name="T24" fmla="*/ 1 w 7"/>
                  <a:gd name="T25" fmla="*/ 4 h 8"/>
                  <a:gd name="T26" fmla="*/ 2 w 7"/>
                  <a:gd name="T27" fmla="*/ 6 h 8"/>
                  <a:gd name="T28" fmla="*/ 0 w 7"/>
                  <a:gd name="T29" fmla="*/ 4 h 8"/>
                  <a:gd name="T30" fmla="*/ 1 w 7"/>
                  <a:gd name="T31" fmla="*/ 5 h 8"/>
                  <a:gd name="T32" fmla="*/ 2 w 7"/>
                  <a:gd name="T33" fmla="*/ 7 h 8"/>
                  <a:gd name="T34" fmla="*/ 3 w 7"/>
                  <a:gd name="T35" fmla="*/ 7 h 8"/>
                  <a:gd name="T36" fmla="*/ 2 w 7"/>
                  <a:gd name="T37" fmla="*/ 4 h 8"/>
                  <a:gd name="T38" fmla="*/ 3 w 7"/>
                  <a:gd name="T39" fmla="*/ 5 h 8"/>
                  <a:gd name="T40" fmla="*/ 4 w 7"/>
                  <a:gd name="T41" fmla="*/ 6 h 8"/>
                  <a:gd name="T42" fmla="*/ 3 w 7"/>
                  <a:gd name="T43" fmla="*/ 4 h 8"/>
                  <a:gd name="T44" fmla="*/ 4 w 7"/>
                  <a:gd name="T45" fmla="*/ 4 h 8"/>
                  <a:gd name="T46" fmla="*/ 3 w 7"/>
                  <a:gd name="T47" fmla="*/ 3 h 8"/>
                  <a:gd name="T48" fmla="*/ 4 w 7"/>
                  <a:gd name="T49" fmla="*/ 4 h 8"/>
                  <a:gd name="T50" fmla="*/ 3 w 7"/>
                  <a:gd name="T51" fmla="*/ 2 h 8"/>
                  <a:gd name="T52" fmla="*/ 6 w 7"/>
                  <a:gd name="T53" fmla="*/ 5 h 8"/>
                  <a:gd name="T54" fmla="*/ 5 w 7"/>
                  <a:gd name="T55" fmla="*/ 4 h 8"/>
                  <a:gd name="T56" fmla="*/ 4 w 7"/>
                  <a:gd name="T57" fmla="*/ 3 h 8"/>
                  <a:gd name="T58" fmla="*/ 6 w 7"/>
                  <a:gd name="T59" fmla="*/ 4 h 8"/>
                  <a:gd name="T60" fmla="*/ 5 w 7"/>
                  <a:gd name="T61" fmla="*/ 3 h 8"/>
                  <a:gd name="T62" fmla="*/ 4 w 7"/>
                  <a:gd name="T63" fmla="*/ 2 h 8"/>
                  <a:gd name="T64" fmla="*/ 5 w 7"/>
                  <a:gd name="T65" fmla="*/ 2 h 8"/>
                  <a:gd name="T66" fmla="*/ 6 w 7"/>
                  <a:gd name="T67" fmla="*/ 4 h 8"/>
                  <a:gd name="T68" fmla="*/ 7 w 7"/>
                  <a:gd name="T69" fmla="*/ 5 h 8"/>
                  <a:gd name="T70" fmla="*/ 5 w 7"/>
                  <a:gd name="T71" fmla="*/ 2 h 8"/>
                  <a:gd name="T72" fmla="*/ 7 w 7"/>
                  <a:gd name="T7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1" y="4"/>
                      <a:pt x="2" y="6"/>
                      <a:pt x="0" y="4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8"/>
                      <a:pt x="2" y="6"/>
                      <a:pt x="3" y="7"/>
                    </a:cubicBezTo>
                    <a:cubicBezTo>
                      <a:pt x="3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6"/>
                    </a:cubicBezTo>
                    <a:cubicBezTo>
                      <a:pt x="4" y="5"/>
                      <a:pt x="5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7" name="Rectangle 342"/>
              <p:cNvSpPr>
                <a:spLocks noChangeArrowheads="1"/>
              </p:cNvSpPr>
              <p:nvPr/>
            </p:nvSpPr>
            <p:spPr bwMode="auto">
              <a:xfrm>
                <a:off x="2337" y="314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8" name="Freeform 343"/>
              <p:cNvSpPr>
                <a:spLocks/>
              </p:cNvSpPr>
              <p:nvPr/>
            </p:nvSpPr>
            <p:spPr bwMode="auto">
              <a:xfrm>
                <a:off x="2337" y="3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9" name="Rectangle 344"/>
              <p:cNvSpPr>
                <a:spLocks noChangeArrowheads="1"/>
              </p:cNvSpPr>
              <p:nvPr/>
            </p:nvSpPr>
            <p:spPr bwMode="auto">
              <a:xfrm>
                <a:off x="2320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0" name="Freeform 345"/>
              <p:cNvSpPr>
                <a:spLocks/>
              </p:cNvSpPr>
              <p:nvPr/>
            </p:nvSpPr>
            <p:spPr bwMode="auto">
              <a:xfrm>
                <a:off x="2332" y="314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1" name="Freeform 346"/>
              <p:cNvSpPr>
                <a:spLocks/>
              </p:cNvSpPr>
              <p:nvPr/>
            </p:nvSpPr>
            <p:spPr bwMode="auto">
              <a:xfrm>
                <a:off x="2328" y="3144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2" name="Freeform 347"/>
              <p:cNvSpPr>
                <a:spLocks/>
              </p:cNvSpPr>
              <p:nvPr/>
            </p:nvSpPr>
            <p:spPr bwMode="auto">
              <a:xfrm>
                <a:off x="2337" y="314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3" name="Freeform 348"/>
              <p:cNvSpPr>
                <a:spLocks/>
              </p:cNvSpPr>
              <p:nvPr/>
            </p:nvSpPr>
            <p:spPr bwMode="auto">
              <a:xfrm>
                <a:off x="2324" y="3111"/>
                <a:ext cx="21" cy="25"/>
              </a:xfrm>
              <a:custGeom>
                <a:avLst/>
                <a:gdLst>
                  <a:gd name="T0" fmla="*/ 1 w 5"/>
                  <a:gd name="T1" fmla="*/ 1 h 6"/>
                  <a:gd name="T2" fmla="*/ 0 w 5"/>
                  <a:gd name="T3" fmla="*/ 0 h 6"/>
                  <a:gd name="T4" fmla="*/ 3 w 5"/>
                  <a:gd name="T5" fmla="*/ 3 h 6"/>
                  <a:gd name="T6" fmla="*/ 0 w 5"/>
                  <a:gd name="T7" fmla="*/ 1 h 6"/>
                  <a:gd name="T8" fmla="*/ 1 w 5"/>
                  <a:gd name="T9" fmla="*/ 3 h 6"/>
                  <a:gd name="T10" fmla="*/ 0 w 5"/>
                  <a:gd name="T11" fmla="*/ 2 h 6"/>
                  <a:gd name="T12" fmla="*/ 3 w 5"/>
                  <a:gd name="T13" fmla="*/ 5 h 6"/>
                  <a:gd name="T14" fmla="*/ 0 w 5"/>
                  <a:gd name="T15" fmla="*/ 2 h 6"/>
                  <a:gd name="T16" fmla="*/ 0 w 5"/>
                  <a:gd name="T17" fmla="*/ 2 h 6"/>
                  <a:gd name="T18" fmla="*/ 0 w 5"/>
                  <a:gd name="T19" fmla="*/ 3 h 6"/>
                  <a:gd name="T20" fmla="*/ 2 w 5"/>
                  <a:gd name="T21" fmla="*/ 5 h 6"/>
                  <a:gd name="T22" fmla="*/ 3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3 w 5"/>
                  <a:gd name="T29" fmla="*/ 5 h 6"/>
                  <a:gd name="T30" fmla="*/ 4 w 5"/>
                  <a:gd name="T31" fmla="*/ 6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5 h 6"/>
                  <a:gd name="T44" fmla="*/ 3 w 5"/>
                  <a:gd name="T45" fmla="*/ 4 h 6"/>
                  <a:gd name="T46" fmla="*/ 4 w 5"/>
                  <a:gd name="T47" fmla="*/ 5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4 h 6"/>
                  <a:gd name="T54" fmla="*/ 4 w 5"/>
                  <a:gd name="T55" fmla="*/ 4 h 6"/>
                  <a:gd name="T56" fmla="*/ 4 w 5"/>
                  <a:gd name="T57" fmla="*/ 3 h 6"/>
                  <a:gd name="T58" fmla="*/ 3 w 5"/>
                  <a:gd name="T59" fmla="*/ 3 h 6"/>
                  <a:gd name="T60" fmla="*/ 3 w 5"/>
                  <a:gd name="T61" fmla="*/ 2 h 6"/>
                  <a:gd name="T62" fmla="*/ 3 w 5"/>
                  <a:gd name="T63" fmla="*/ 2 h 6"/>
                  <a:gd name="T64" fmla="*/ 2 w 5"/>
                  <a:gd name="T65" fmla="*/ 1 h 6"/>
                  <a:gd name="T66" fmla="*/ 2 w 5"/>
                  <a:gd name="T67" fmla="*/ 2 h 6"/>
                  <a:gd name="T68" fmla="*/ 1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3" y="6"/>
                      <a:pt x="3" y="5"/>
                    </a:cubicBezTo>
                    <a:cubicBezTo>
                      <a:pt x="1" y="3"/>
                      <a:pt x="1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6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2" y="2"/>
                      <a:pt x="4" y="4"/>
                    </a:cubicBezTo>
                    <a:cubicBezTo>
                      <a:pt x="4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4" name="Freeform 349"/>
              <p:cNvSpPr>
                <a:spLocks/>
              </p:cNvSpPr>
              <p:nvPr/>
            </p:nvSpPr>
            <p:spPr bwMode="auto">
              <a:xfrm>
                <a:off x="2337" y="3132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5" name="Freeform 350"/>
              <p:cNvSpPr>
                <a:spLocks/>
              </p:cNvSpPr>
              <p:nvPr/>
            </p:nvSpPr>
            <p:spPr bwMode="auto">
              <a:xfrm>
                <a:off x="2328" y="3102"/>
                <a:ext cx="25" cy="30"/>
              </a:xfrm>
              <a:custGeom>
                <a:avLst/>
                <a:gdLst>
                  <a:gd name="T0" fmla="*/ 3 w 6"/>
                  <a:gd name="T1" fmla="*/ 4 h 7"/>
                  <a:gd name="T2" fmla="*/ 4 w 6"/>
                  <a:gd name="T3" fmla="*/ 5 h 7"/>
                  <a:gd name="T4" fmla="*/ 1 w 6"/>
                  <a:gd name="T5" fmla="*/ 3 h 7"/>
                  <a:gd name="T6" fmla="*/ 1 w 6"/>
                  <a:gd name="T7" fmla="*/ 2 h 7"/>
                  <a:gd name="T8" fmla="*/ 4 w 6"/>
                  <a:gd name="T9" fmla="*/ 4 h 7"/>
                  <a:gd name="T10" fmla="*/ 4 w 6"/>
                  <a:gd name="T11" fmla="*/ 4 h 7"/>
                  <a:gd name="T12" fmla="*/ 2 w 6"/>
                  <a:gd name="T13" fmla="*/ 3 h 7"/>
                  <a:gd name="T14" fmla="*/ 2 w 6"/>
                  <a:gd name="T15" fmla="*/ 2 h 7"/>
                  <a:gd name="T16" fmla="*/ 2 w 6"/>
                  <a:gd name="T17" fmla="*/ 2 h 7"/>
                  <a:gd name="T18" fmla="*/ 4 w 6"/>
                  <a:gd name="T19" fmla="*/ 4 h 7"/>
                  <a:gd name="T20" fmla="*/ 0 w 6"/>
                  <a:gd name="T21" fmla="*/ 0 h 7"/>
                  <a:gd name="T22" fmla="*/ 0 w 6"/>
                  <a:gd name="T23" fmla="*/ 0 h 7"/>
                  <a:gd name="T24" fmla="*/ 2 w 6"/>
                  <a:gd name="T25" fmla="*/ 2 h 7"/>
                  <a:gd name="T26" fmla="*/ 2 w 6"/>
                  <a:gd name="T27" fmla="*/ 1 h 7"/>
                  <a:gd name="T28" fmla="*/ 1 w 6"/>
                  <a:gd name="T29" fmla="*/ 1 h 7"/>
                  <a:gd name="T30" fmla="*/ 0 w 6"/>
                  <a:gd name="T31" fmla="*/ 2 h 7"/>
                  <a:gd name="T32" fmla="*/ 0 w 6"/>
                  <a:gd name="T33" fmla="*/ 2 h 7"/>
                  <a:gd name="T34" fmla="*/ 1 w 6"/>
                  <a:gd name="T35" fmla="*/ 3 h 7"/>
                  <a:gd name="T36" fmla="*/ 3 w 6"/>
                  <a:gd name="T37" fmla="*/ 4 h 7"/>
                  <a:gd name="T38" fmla="*/ 2 w 6"/>
                  <a:gd name="T39" fmla="*/ 4 h 7"/>
                  <a:gd name="T40" fmla="*/ 4 w 6"/>
                  <a:gd name="T41" fmla="*/ 5 h 7"/>
                  <a:gd name="T42" fmla="*/ 5 w 6"/>
                  <a:gd name="T43" fmla="*/ 6 h 7"/>
                  <a:gd name="T44" fmla="*/ 5 w 6"/>
                  <a:gd name="T45" fmla="*/ 6 h 7"/>
                  <a:gd name="T46" fmla="*/ 3 w 6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4"/>
                      <a:pt x="4" y="4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2" y="3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3" y="2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3" y="5"/>
                      <a:pt x="5" y="6"/>
                    </a:cubicBezTo>
                    <a:cubicBezTo>
                      <a:pt x="6" y="7"/>
                      <a:pt x="4" y="5"/>
                      <a:pt x="5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6" name="Freeform 351"/>
              <p:cNvSpPr>
                <a:spLocks/>
              </p:cNvSpPr>
              <p:nvPr/>
            </p:nvSpPr>
            <p:spPr bwMode="auto">
              <a:xfrm>
                <a:off x="2337" y="31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7" name="Freeform 352"/>
              <p:cNvSpPr>
                <a:spLocks/>
              </p:cNvSpPr>
              <p:nvPr/>
            </p:nvSpPr>
            <p:spPr bwMode="auto">
              <a:xfrm>
                <a:off x="2328" y="311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8" name="Freeform 353"/>
              <p:cNvSpPr>
                <a:spLocks/>
              </p:cNvSpPr>
              <p:nvPr/>
            </p:nvSpPr>
            <p:spPr bwMode="auto">
              <a:xfrm>
                <a:off x="2345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9" name="Freeform 354"/>
              <p:cNvSpPr>
                <a:spLocks/>
              </p:cNvSpPr>
              <p:nvPr/>
            </p:nvSpPr>
            <p:spPr bwMode="auto">
              <a:xfrm>
                <a:off x="2328" y="3098"/>
                <a:ext cx="17" cy="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1 w 4"/>
                  <a:gd name="T7" fmla="*/ 1 h 3"/>
                  <a:gd name="T8" fmla="*/ 1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0" name="Freeform 355"/>
              <p:cNvSpPr>
                <a:spLocks/>
              </p:cNvSpPr>
              <p:nvPr/>
            </p:nvSpPr>
            <p:spPr bwMode="auto">
              <a:xfrm>
                <a:off x="2332" y="3086"/>
                <a:ext cx="30" cy="29"/>
              </a:xfrm>
              <a:custGeom>
                <a:avLst/>
                <a:gdLst>
                  <a:gd name="T0" fmla="*/ 4 w 7"/>
                  <a:gd name="T1" fmla="*/ 5 h 7"/>
                  <a:gd name="T2" fmla="*/ 3 w 7"/>
                  <a:gd name="T3" fmla="*/ 5 h 7"/>
                  <a:gd name="T4" fmla="*/ 4 w 7"/>
                  <a:gd name="T5" fmla="*/ 5 h 7"/>
                  <a:gd name="T6" fmla="*/ 5 w 7"/>
                  <a:gd name="T7" fmla="*/ 6 h 7"/>
                  <a:gd name="T8" fmla="*/ 4 w 7"/>
                  <a:gd name="T9" fmla="*/ 5 h 7"/>
                  <a:gd name="T10" fmla="*/ 4 w 7"/>
                  <a:gd name="T11" fmla="*/ 4 h 7"/>
                  <a:gd name="T12" fmla="*/ 3 w 7"/>
                  <a:gd name="T13" fmla="*/ 4 h 7"/>
                  <a:gd name="T14" fmla="*/ 5 w 7"/>
                  <a:gd name="T15" fmla="*/ 5 h 7"/>
                  <a:gd name="T16" fmla="*/ 2 w 7"/>
                  <a:gd name="T17" fmla="*/ 3 h 7"/>
                  <a:gd name="T18" fmla="*/ 3 w 7"/>
                  <a:gd name="T19" fmla="*/ 3 h 7"/>
                  <a:gd name="T20" fmla="*/ 3 w 7"/>
                  <a:gd name="T21" fmla="*/ 3 h 7"/>
                  <a:gd name="T22" fmla="*/ 4 w 7"/>
                  <a:gd name="T23" fmla="*/ 3 h 7"/>
                  <a:gd name="T24" fmla="*/ 5 w 7"/>
                  <a:gd name="T25" fmla="*/ 4 h 7"/>
                  <a:gd name="T26" fmla="*/ 5 w 7"/>
                  <a:gd name="T27" fmla="*/ 3 h 7"/>
                  <a:gd name="T28" fmla="*/ 6 w 7"/>
                  <a:gd name="T29" fmla="*/ 4 h 7"/>
                  <a:gd name="T30" fmla="*/ 5 w 7"/>
                  <a:gd name="T31" fmla="*/ 2 h 7"/>
                  <a:gd name="T32" fmla="*/ 6 w 7"/>
                  <a:gd name="T33" fmla="*/ 2 h 7"/>
                  <a:gd name="T34" fmla="*/ 3 w 7"/>
                  <a:gd name="T35" fmla="*/ 1 h 7"/>
                  <a:gd name="T36" fmla="*/ 4 w 7"/>
                  <a:gd name="T37" fmla="*/ 1 h 7"/>
                  <a:gd name="T38" fmla="*/ 6 w 7"/>
                  <a:gd name="T39" fmla="*/ 2 h 7"/>
                  <a:gd name="T40" fmla="*/ 5 w 7"/>
                  <a:gd name="T41" fmla="*/ 1 h 7"/>
                  <a:gd name="T42" fmla="*/ 7 w 7"/>
                  <a:gd name="T43" fmla="*/ 2 h 7"/>
                  <a:gd name="T44" fmla="*/ 4 w 7"/>
                  <a:gd name="T45" fmla="*/ 1 h 7"/>
                  <a:gd name="T46" fmla="*/ 5 w 7"/>
                  <a:gd name="T47" fmla="*/ 1 h 7"/>
                  <a:gd name="T48" fmla="*/ 2 w 7"/>
                  <a:gd name="T49" fmla="*/ 0 h 7"/>
                  <a:gd name="T50" fmla="*/ 2 w 7"/>
                  <a:gd name="T51" fmla="*/ 1 h 7"/>
                  <a:gd name="T52" fmla="*/ 3 w 7"/>
                  <a:gd name="T53" fmla="*/ 2 h 7"/>
                  <a:gd name="T54" fmla="*/ 1 w 7"/>
                  <a:gd name="T55" fmla="*/ 1 h 7"/>
                  <a:gd name="T56" fmla="*/ 3 w 7"/>
                  <a:gd name="T57" fmla="*/ 2 h 7"/>
                  <a:gd name="T58" fmla="*/ 1 w 7"/>
                  <a:gd name="T59" fmla="*/ 1 h 7"/>
                  <a:gd name="T60" fmla="*/ 3 w 7"/>
                  <a:gd name="T61" fmla="*/ 2 h 7"/>
                  <a:gd name="T62" fmla="*/ 1 w 7"/>
                  <a:gd name="T63" fmla="*/ 1 h 7"/>
                  <a:gd name="T64" fmla="*/ 1 w 7"/>
                  <a:gd name="T65" fmla="*/ 3 h 7"/>
                  <a:gd name="T66" fmla="*/ 2 w 7"/>
                  <a:gd name="T67" fmla="*/ 4 h 7"/>
                  <a:gd name="T68" fmla="*/ 2 w 7"/>
                  <a:gd name="T69" fmla="*/ 5 h 7"/>
                  <a:gd name="T70" fmla="*/ 3 w 7"/>
                  <a:gd name="T71" fmla="*/ 5 h 7"/>
                  <a:gd name="T72" fmla="*/ 0 w 7"/>
                  <a:gd name="T73" fmla="*/ 4 h 7"/>
                  <a:gd name="T74" fmla="*/ 0 w 7"/>
                  <a:gd name="T75" fmla="*/ 4 h 7"/>
                  <a:gd name="T76" fmla="*/ 1 w 7"/>
                  <a:gd name="T77" fmla="*/ 4 h 7"/>
                  <a:gd name="T78" fmla="*/ 0 w 7"/>
                  <a:gd name="T79" fmla="*/ 4 h 7"/>
                  <a:gd name="T80" fmla="*/ 4 w 7"/>
                  <a:gd name="T81" fmla="*/ 6 h 7"/>
                  <a:gd name="T82" fmla="*/ 5 w 7"/>
                  <a:gd name="T83" fmla="*/ 6 h 7"/>
                  <a:gd name="T84" fmla="*/ 4 w 7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7">
                    <a:moveTo>
                      <a:pt x="4" y="5"/>
                    </a:move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4" y="4"/>
                      <a:pt x="2" y="2"/>
                      <a:pt x="3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5" y="4"/>
                      <a:pt x="3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6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3"/>
                      <a:pt x="3" y="1"/>
                    </a:cubicBezTo>
                    <a:cubicBezTo>
                      <a:pt x="6" y="3"/>
                      <a:pt x="2" y="1"/>
                      <a:pt x="4" y="1"/>
                    </a:cubicBezTo>
                    <a:cubicBezTo>
                      <a:pt x="5" y="1"/>
                      <a:pt x="4" y="2"/>
                      <a:pt x="6" y="2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6" y="2"/>
                      <a:pt x="5" y="1"/>
                      <a:pt x="7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2" y="4"/>
                      <a:pt x="6" y="7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1" name="Freeform 356"/>
              <p:cNvSpPr>
                <a:spLocks/>
              </p:cNvSpPr>
              <p:nvPr/>
            </p:nvSpPr>
            <p:spPr bwMode="auto">
              <a:xfrm>
                <a:off x="2332" y="3098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2" name="Freeform 357"/>
              <p:cNvSpPr>
                <a:spLocks/>
              </p:cNvSpPr>
              <p:nvPr/>
            </p:nvSpPr>
            <p:spPr bwMode="auto">
              <a:xfrm>
                <a:off x="2349" y="3086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3" name="Rectangle 358"/>
              <p:cNvSpPr>
                <a:spLocks noChangeArrowheads="1"/>
              </p:cNvSpPr>
              <p:nvPr/>
            </p:nvSpPr>
            <p:spPr bwMode="auto">
              <a:xfrm>
                <a:off x="2332" y="31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4" name="Freeform 359"/>
              <p:cNvSpPr>
                <a:spLocks/>
              </p:cNvSpPr>
              <p:nvPr/>
            </p:nvSpPr>
            <p:spPr bwMode="auto">
              <a:xfrm>
                <a:off x="2345" y="3111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5" name="Freeform 360"/>
              <p:cNvSpPr>
                <a:spLocks/>
              </p:cNvSpPr>
              <p:nvPr/>
            </p:nvSpPr>
            <p:spPr bwMode="auto">
              <a:xfrm>
                <a:off x="2357" y="3086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6" name="Freeform 361"/>
              <p:cNvSpPr>
                <a:spLocks/>
              </p:cNvSpPr>
              <p:nvPr/>
            </p:nvSpPr>
            <p:spPr bwMode="auto">
              <a:xfrm>
                <a:off x="236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7" name="Freeform 362"/>
              <p:cNvSpPr>
                <a:spLocks/>
              </p:cNvSpPr>
              <p:nvPr/>
            </p:nvSpPr>
            <p:spPr bwMode="auto">
              <a:xfrm>
                <a:off x="2324" y="3048"/>
                <a:ext cx="46" cy="42"/>
              </a:xfrm>
              <a:custGeom>
                <a:avLst/>
                <a:gdLst>
                  <a:gd name="T0" fmla="*/ 6 w 11"/>
                  <a:gd name="T1" fmla="*/ 1 h 10"/>
                  <a:gd name="T2" fmla="*/ 3 w 11"/>
                  <a:gd name="T3" fmla="*/ 1 h 10"/>
                  <a:gd name="T4" fmla="*/ 2 w 11"/>
                  <a:gd name="T5" fmla="*/ 1 h 10"/>
                  <a:gd name="T6" fmla="*/ 4 w 11"/>
                  <a:gd name="T7" fmla="*/ 1 h 10"/>
                  <a:gd name="T8" fmla="*/ 4 w 11"/>
                  <a:gd name="T9" fmla="*/ 2 h 10"/>
                  <a:gd name="T10" fmla="*/ 4 w 11"/>
                  <a:gd name="T11" fmla="*/ 3 h 10"/>
                  <a:gd name="T12" fmla="*/ 6 w 11"/>
                  <a:gd name="T13" fmla="*/ 4 h 10"/>
                  <a:gd name="T14" fmla="*/ 5 w 11"/>
                  <a:gd name="T15" fmla="*/ 4 h 10"/>
                  <a:gd name="T16" fmla="*/ 4 w 11"/>
                  <a:gd name="T17" fmla="*/ 4 h 10"/>
                  <a:gd name="T18" fmla="*/ 8 w 11"/>
                  <a:gd name="T19" fmla="*/ 5 h 10"/>
                  <a:gd name="T20" fmla="*/ 8 w 11"/>
                  <a:gd name="T21" fmla="*/ 5 h 10"/>
                  <a:gd name="T22" fmla="*/ 6 w 11"/>
                  <a:gd name="T23" fmla="*/ 5 h 10"/>
                  <a:gd name="T24" fmla="*/ 6 w 11"/>
                  <a:gd name="T25" fmla="*/ 6 h 10"/>
                  <a:gd name="T26" fmla="*/ 6 w 11"/>
                  <a:gd name="T27" fmla="*/ 6 h 10"/>
                  <a:gd name="T28" fmla="*/ 6 w 11"/>
                  <a:gd name="T29" fmla="*/ 7 h 10"/>
                  <a:gd name="T30" fmla="*/ 8 w 11"/>
                  <a:gd name="T31" fmla="*/ 8 h 10"/>
                  <a:gd name="T32" fmla="*/ 6 w 11"/>
                  <a:gd name="T33" fmla="*/ 7 h 10"/>
                  <a:gd name="T34" fmla="*/ 6 w 11"/>
                  <a:gd name="T35" fmla="*/ 8 h 10"/>
                  <a:gd name="T36" fmla="*/ 6 w 11"/>
                  <a:gd name="T37" fmla="*/ 9 h 10"/>
                  <a:gd name="T38" fmla="*/ 6 w 11"/>
                  <a:gd name="T39" fmla="*/ 9 h 10"/>
                  <a:gd name="T40" fmla="*/ 5 w 11"/>
                  <a:gd name="T41" fmla="*/ 8 h 10"/>
                  <a:gd name="T42" fmla="*/ 9 w 11"/>
                  <a:gd name="T43" fmla="*/ 9 h 10"/>
                  <a:gd name="T44" fmla="*/ 10 w 11"/>
                  <a:gd name="T45" fmla="*/ 9 h 10"/>
                  <a:gd name="T46" fmla="*/ 9 w 11"/>
                  <a:gd name="T47" fmla="*/ 8 h 10"/>
                  <a:gd name="T48" fmla="*/ 10 w 11"/>
                  <a:gd name="T49" fmla="*/ 8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7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5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4 h 10"/>
                  <a:gd name="T68" fmla="*/ 8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7 w 11"/>
                  <a:gd name="T75" fmla="*/ 2 h 10"/>
                  <a:gd name="T76" fmla="*/ 5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0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0" y="2"/>
                      <a:pt x="8" y="2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4" y="3"/>
                    </a:cubicBezTo>
                    <a:cubicBezTo>
                      <a:pt x="7" y="3"/>
                      <a:pt x="2" y="3"/>
                      <a:pt x="6" y="3"/>
                    </a:cubicBezTo>
                    <a:cubicBezTo>
                      <a:pt x="5" y="4"/>
                      <a:pt x="7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7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6" y="4"/>
                      <a:pt x="4" y="4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5"/>
                      <a:pt x="9" y="5"/>
                      <a:pt x="10" y="5"/>
                    </a:cubicBezTo>
                    <a:cubicBezTo>
                      <a:pt x="7" y="5"/>
                      <a:pt x="10" y="5"/>
                      <a:pt x="8" y="5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4" y="6"/>
                      <a:pt x="8" y="7"/>
                      <a:pt x="6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7"/>
                      <a:pt x="5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8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3" y="8"/>
                      <a:pt x="6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7" y="8"/>
                      <a:pt x="6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8" y="8"/>
                      <a:pt x="10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9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8" y="7"/>
                      <a:pt x="10" y="7"/>
                      <a:pt x="9" y="7"/>
                    </a:cubicBezTo>
                    <a:cubicBezTo>
                      <a:pt x="8" y="7"/>
                      <a:pt x="8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6"/>
                      <a:pt x="9" y="6"/>
                    </a:cubicBezTo>
                    <a:cubicBezTo>
                      <a:pt x="8" y="6"/>
                      <a:pt x="8" y="6"/>
                      <a:pt x="6" y="5"/>
                    </a:cubicBezTo>
                    <a:cubicBezTo>
                      <a:pt x="7" y="5"/>
                      <a:pt x="9" y="6"/>
                      <a:pt x="8" y="5"/>
                    </a:cubicBezTo>
                    <a:cubicBezTo>
                      <a:pt x="7" y="5"/>
                      <a:pt x="9" y="5"/>
                      <a:pt x="8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11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8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7" y="3"/>
                    </a:cubicBezTo>
                    <a:cubicBezTo>
                      <a:pt x="7" y="3"/>
                      <a:pt x="9" y="3"/>
                      <a:pt x="9" y="2"/>
                    </a:cubicBezTo>
                    <a:cubicBezTo>
                      <a:pt x="6" y="2"/>
                      <a:pt x="11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8" name="Freeform 363"/>
              <p:cNvSpPr>
                <a:spLocks/>
              </p:cNvSpPr>
              <p:nvPr/>
            </p:nvSpPr>
            <p:spPr bwMode="auto">
              <a:xfrm>
                <a:off x="2357" y="306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9" name="Freeform 364"/>
              <p:cNvSpPr>
                <a:spLocks/>
              </p:cNvSpPr>
              <p:nvPr/>
            </p:nvSpPr>
            <p:spPr bwMode="auto">
              <a:xfrm>
                <a:off x="2357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0" name="Freeform 365"/>
              <p:cNvSpPr>
                <a:spLocks/>
              </p:cNvSpPr>
              <p:nvPr/>
            </p:nvSpPr>
            <p:spPr bwMode="auto">
              <a:xfrm>
                <a:off x="2353" y="304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1" name="Freeform 366"/>
              <p:cNvSpPr>
                <a:spLocks/>
              </p:cNvSpPr>
              <p:nvPr/>
            </p:nvSpPr>
            <p:spPr bwMode="auto">
              <a:xfrm>
                <a:off x="2349" y="304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2" name="Freeform 367"/>
              <p:cNvSpPr>
                <a:spLocks/>
              </p:cNvSpPr>
              <p:nvPr/>
            </p:nvSpPr>
            <p:spPr bwMode="auto">
              <a:xfrm>
                <a:off x="2324" y="3031"/>
                <a:ext cx="33" cy="21"/>
              </a:xfrm>
              <a:custGeom>
                <a:avLst/>
                <a:gdLst>
                  <a:gd name="T0" fmla="*/ 3 w 8"/>
                  <a:gd name="T1" fmla="*/ 1 h 5"/>
                  <a:gd name="T2" fmla="*/ 2 w 8"/>
                  <a:gd name="T3" fmla="*/ 1 h 5"/>
                  <a:gd name="T4" fmla="*/ 3 w 8"/>
                  <a:gd name="T5" fmla="*/ 1 h 5"/>
                  <a:gd name="T6" fmla="*/ 0 w 8"/>
                  <a:gd name="T7" fmla="*/ 2 h 5"/>
                  <a:gd name="T8" fmla="*/ 3 w 8"/>
                  <a:gd name="T9" fmla="*/ 3 h 5"/>
                  <a:gd name="T10" fmla="*/ 2 w 8"/>
                  <a:gd name="T11" fmla="*/ 3 h 5"/>
                  <a:gd name="T12" fmla="*/ 4 w 8"/>
                  <a:gd name="T13" fmla="*/ 3 h 5"/>
                  <a:gd name="T14" fmla="*/ 2 w 8"/>
                  <a:gd name="T15" fmla="*/ 4 h 5"/>
                  <a:gd name="T16" fmla="*/ 2 w 8"/>
                  <a:gd name="T17" fmla="*/ 4 h 5"/>
                  <a:gd name="T18" fmla="*/ 3 w 8"/>
                  <a:gd name="T19" fmla="*/ 4 h 5"/>
                  <a:gd name="T20" fmla="*/ 3 w 8"/>
                  <a:gd name="T21" fmla="*/ 4 h 5"/>
                  <a:gd name="T22" fmla="*/ 3 w 8"/>
                  <a:gd name="T23" fmla="*/ 4 h 5"/>
                  <a:gd name="T24" fmla="*/ 4 w 8"/>
                  <a:gd name="T25" fmla="*/ 4 h 5"/>
                  <a:gd name="T26" fmla="*/ 3 w 8"/>
                  <a:gd name="T27" fmla="*/ 4 h 5"/>
                  <a:gd name="T28" fmla="*/ 4 w 8"/>
                  <a:gd name="T29" fmla="*/ 4 h 5"/>
                  <a:gd name="T30" fmla="*/ 3 w 8"/>
                  <a:gd name="T31" fmla="*/ 4 h 5"/>
                  <a:gd name="T32" fmla="*/ 5 w 8"/>
                  <a:gd name="T33" fmla="*/ 4 h 5"/>
                  <a:gd name="T34" fmla="*/ 6 w 8"/>
                  <a:gd name="T35" fmla="*/ 4 h 5"/>
                  <a:gd name="T36" fmla="*/ 5 w 8"/>
                  <a:gd name="T37" fmla="*/ 4 h 5"/>
                  <a:gd name="T38" fmla="*/ 5 w 8"/>
                  <a:gd name="T39" fmla="*/ 4 h 5"/>
                  <a:gd name="T40" fmla="*/ 4 w 8"/>
                  <a:gd name="T41" fmla="*/ 4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7 w 8"/>
                  <a:gd name="T49" fmla="*/ 3 h 5"/>
                  <a:gd name="T50" fmla="*/ 6 w 8"/>
                  <a:gd name="T51" fmla="*/ 3 h 5"/>
                  <a:gd name="T52" fmla="*/ 3 w 8"/>
                  <a:gd name="T53" fmla="*/ 4 h 5"/>
                  <a:gd name="T54" fmla="*/ 3 w 8"/>
                  <a:gd name="T55" fmla="*/ 3 h 5"/>
                  <a:gd name="T56" fmla="*/ 5 w 8"/>
                  <a:gd name="T57" fmla="*/ 3 h 5"/>
                  <a:gd name="T58" fmla="*/ 4 w 8"/>
                  <a:gd name="T59" fmla="*/ 3 h 5"/>
                  <a:gd name="T60" fmla="*/ 6 w 8"/>
                  <a:gd name="T61" fmla="*/ 2 h 5"/>
                  <a:gd name="T62" fmla="*/ 4 w 8"/>
                  <a:gd name="T63" fmla="*/ 3 h 5"/>
                  <a:gd name="T64" fmla="*/ 4 w 8"/>
                  <a:gd name="T65" fmla="*/ 2 h 5"/>
                  <a:gd name="T66" fmla="*/ 5 w 8"/>
                  <a:gd name="T67" fmla="*/ 2 h 5"/>
                  <a:gd name="T68" fmla="*/ 4 w 8"/>
                  <a:gd name="T69" fmla="*/ 2 h 5"/>
                  <a:gd name="T70" fmla="*/ 4 w 8"/>
                  <a:gd name="T71" fmla="*/ 1 h 5"/>
                  <a:gd name="T72" fmla="*/ 3 w 8"/>
                  <a:gd name="T73" fmla="*/ 2 h 5"/>
                  <a:gd name="T74" fmla="*/ 3 w 8"/>
                  <a:gd name="T75" fmla="*/ 1 h 5"/>
                  <a:gd name="T76" fmla="*/ 3 w 8"/>
                  <a:gd name="T77" fmla="*/ 1 h 5"/>
                  <a:gd name="T78" fmla="*/ 1 w 8"/>
                  <a:gd name="T79" fmla="*/ 2 h 5"/>
                  <a:gd name="T80" fmla="*/ 3 w 8"/>
                  <a:gd name="T8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3" y="0"/>
                      <a:pt x="0" y="2"/>
                    </a:cubicBezTo>
                    <a:cubicBezTo>
                      <a:pt x="1" y="2"/>
                      <a:pt x="0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4"/>
                      <a:pt x="4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3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1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3"/>
                      <a:pt x="4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5" y="3"/>
                      <a:pt x="3" y="4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3"/>
                      <a:pt x="6" y="2"/>
                    </a:cubicBezTo>
                    <a:cubicBezTo>
                      <a:pt x="5" y="3"/>
                      <a:pt x="6" y="3"/>
                      <a:pt x="4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3" name="Freeform 368"/>
              <p:cNvSpPr>
                <a:spLocks/>
              </p:cNvSpPr>
              <p:nvPr/>
            </p:nvSpPr>
            <p:spPr bwMode="auto">
              <a:xfrm>
                <a:off x="2324" y="3031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4" name="Freeform 369"/>
              <p:cNvSpPr>
                <a:spLocks/>
              </p:cNvSpPr>
              <p:nvPr/>
            </p:nvSpPr>
            <p:spPr bwMode="auto">
              <a:xfrm>
                <a:off x="2311" y="3027"/>
                <a:ext cx="26" cy="13"/>
              </a:xfrm>
              <a:custGeom>
                <a:avLst/>
                <a:gdLst>
                  <a:gd name="T0" fmla="*/ 3 w 6"/>
                  <a:gd name="T1" fmla="*/ 1 h 3"/>
                  <a:gd name="T2" fmla="*/ 2 w 6"/>
                  <a:gd name="T3" fmla="*/ 1 h 3"/>
                  <a:gd name="T4" fmla="*/ 2 w 6"/>
                  <a:gd name="T5" fmla="*/ 2 h 3"/>
                  <a:gd name="T6" fmla="*/ 4 w 6"/>
                  <a:gd name="T7" fmla="*/ 2 h 3"/>
                  <a:gd name="T8" fmla="*/ 3 w 6"/>
                  <a:gd name="T9" fmla="*/ 2 h 3"/>
                  <a:gd name="T10" fmla="*/ 5 w 6"/>
                  <a:gd name="T11" fmla="*/ 2 h 3"/>
                  <a:gd name="T12" fmla="*/ 4 w 6"/>
                  <a:gd name="T13" fmla="*/ 2 h 3"/>
                  <a:gd name="T14" fmla="*/ 5 w 6"/>
                  <a:gd name="T15" fmla="*/ 2 h 3"/>
                  <a:gd name="T16" fmla="*/ 4 w 6"/>
                  <a:gd name="T17" fmla="*/ 2 h 3"/>
                  <a:gd name="T18" fmla="*/ 5 w 6"/>
                  <a:gd name="T19" fmla="*/ 1 h 3"/>
                  <a:gd name="T20" fmla="*/ 3 w 6"/>
                  <a:gd name="T21" fmla="*/ 2 h 3"/>
                  <a:gd name="T22" fmla="*/ 5 w 6"/>
                  <a:gd name="T23" fmla="*/ 1 h 3"/>
                  <a:gd name="T24" fmla="*/ 5 w 6"/>
                  <a:gd name="T25" fmla="*/ 0 h 3"/>
                  <a:gd name="T26" fmla="*/ 5 w 6"/>
                  <a:gd name="T27" fmla="*/ 1 h 3"/>
                  <a:gd name="T28" fmla="*/ 4 w 6"/>
                  <a:gd name="T29" fmla="*/ 1 h 3"/>
                  <a:gd name="T30" fmla="*/ 5 w 6"/>
                  <a:gd name="T31" fmla="*/ 0 h 3"/>
                  <a:gd name="T32" fmla="*/ 4 w 6"/>
                  <a:gd name="T33" fmla="*/ 0 h 3"/>
                  <a:gd name="T34" fmla="*/ 2 w 6"/>
                  <a:gd name="T35" fmla="*/ 1 h 3"/>
                  <a:gd name="T36" fmla="*/ 4 w 6"/>
                  <a:gd name="T37" fmla="*/ 0 h 3"/>
                  <a:gd name="T38" fmla="*/ 4 w 6"/>
                  <a:gd name="T39" fmla="*/ 0 h 3"/>
                  <a:gd name="T40" fmla="*/ 1 w 6"/>
                  <a:gd name="T41" fmla="*/ 1 h 3"/>
                  <a:gd name="T42" fmla="*/ 3 w 6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3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2"/>
                      <a:pt x="3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2"/>
                      <a:pt x="5" y="1"/>
                      <a:pt x="5" y="0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5" name="Rectangle 370"/>
              <p:cNvSpPr>
                <a:spLocks noChangeArrowheads="1"/>
              </p:cNvSpPr>
              <p:nvPr/>
            </p:nvSpPr>
            <p:spPr bwMode="auto">
              <a:xfrm>
                <a:off x="2320" y="3031"/>
                <a:ext cx="1" cy="5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6" name="Freeform 371"/>
              <p:cNvSpPr>
                <a:spLocks/>
              </p:cNvSpPr>
              <p:nvPr/>
            </p:nvSpPr>
            <p:spPr bwMode="auto">
              <a:xfrm>
                <a:off x="1231" y="25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7" name="Freeform 372"/>
              <p:cNvSpPr>
                <a:spLocks/>
              </p:cNvSpPr>
              <p:nvPr/>
            </p:nvSpPr>
            <p:spPr bwMode="auto">
              <a:xfrm>
                <a:off x="1231" y="2513"/>
                <a:ext cx="17" cy="17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0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2" y="2"/>
                      <a:pt x="0" y="4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4" y="1"/>
                      <a:pt x="3" y="2"/>
                      <a:pt x="3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8" name="Freeform 373"/>
              <p:cNvSpPr>
                <a:spLocks/>
              </p:cNvSpPr>
              <p:nvPr/>
            </p:nvSpPr>
            <p:spPr bwMode="auto">
              <a:xfrm>
                <a:off x="1235" y="2517"/>
                <a:ext cx="9" cy="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9" name="Freeform 374"/>
              <p:cNvSpPr>
                <a:spLocks/>
              </p:cNvSpPr>
              <p:nvPr/>
            </p:nvSpPr>
            <p:spPr bwMode="auto">
              <a:xfrm>
                <a:off x="1231" y="2522"/>
                <a:ext cx="9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0" name="Freeform 375"/>
              <p:cNvSpPr>
                <a:spLocks/>
              </p:cNvSpPr>
              <p:nvPr/>
            </p:nvSpPr>
            <p:spPr bwMode="auto">
              <a:xfrm>
                <a:off x="1235" y="252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1" name="Freeform 376"/>
              <p:cNvSpPr>
                <a:spLocks/>
              </p:cNvSpPr>
              <p:nvPr/>
            </p:nvSpPr>
            <p:spPr bwMode="auto">
              <a:xfrm>
                <a:off x="1231" y="2517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3 w 3"/>
                  <a:gd name="T11" fmla="*/ 0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0"/>
                      <a:pt x="2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2" name="Freeform 377"/>
              <p:cNvSpPr>
                <a:spLocks/>
              </p:cNvSpPr>
              <p:nvPr/>
            </p:nvSpPr>
            <p:spPr bwMode="auto">
              <a:xfrm>
                <a:off x="1235" y="25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3" name="Freeform 378"/>
              <p:cNvSpPr>
                <a:spLocks/>
              </p:cNvSpPr>
              <p:nvPr/>
            </p:nvSpPr>
            <p:spPr bwMode="auto">
              <a:xfrm>
                <a:off x="1235" y="2522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5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4" name="Freeform 379"/>
              <p:cNvSpPr>
                <a:spLocks/>
              </p:cNvSpPr>
              <p:nvPr/>
            </p:nvSpPr>
            <p:spPr bwMode="auto">
              <a:xfrm>
                <a:off x="1231" y="251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5" name="Freeform 380"/>
              <p:cNvSpPr>
                <a:spLocks/>
              </p:cNvSpPr>
              <p:nvPr/>
            </p:nvSpPr>
            <p:spPr bwMode="auto">
              <a:xfrm>
                <a:off x="1252" y="25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6" name="Freeform 381"/>
              <p:cNvSpPr>
                <a:spLocks/>
              </p:cNvSpPr>
              <p:nvPr/>
            </p:nvSpPr>
            <p:spPr bwMode="auto">
              <a:xfrm>
                <a:off x="1235" y="2505"/>
                <a:ext cx="21" cy="12"/>
              </a:xfrm>
              <a:custGeom>
                <a:avLst/>
                <a:gdLst>
                  <a:gd name="T0" fmla="*/ 1 w 5"/>
                  <a:gd name="T1" fmla="*/ 2 h 3"/>
                  <a:gd name="T2" fmla="*/ 3 w 5"/>
                  <a:gd name="T3" fmla="*/ 2 h 3"/>
                  <a:gd name="T4" fmla="*/ 1 w 5"/>
                  <a:gd name="T5" fmla="*/ 2 h 3"/>
                  <a:gd name="T6" fmla="*/ 2 w 5"/>
                  <a:gd name="T7" fmla="*/ 2 h 3"/>
                  <a:gd name="T8" fmla="*/ 0 w 5"/>
                  <a:gd name="T9" fmla="*/ 3 h 3"/>
                  <a:gd name="T10" fmla="*/ 2 w 5"/>
                  <a:gd name="T11" fmla="*/ 2 h 3"/>
                  <a:gd name="T12" fmla="*/ 1 w 5"/>
                  <a:gd name="T13" fmla="*/ 3 h 3"/>
                  <a:gd name="T14" fmla="*/ 3 w 5"/>
                  <a:gd name="T15" fmla="*/ 2 h 3"/>
                  <a:gd name="T16" fmla="*/ 2 w 5"/>
                  <a:gd name="T17" fmla="*/ 2 h 3"/>
                  <a:gd name="T18" fmla="*/ 4 w 5"/>
                  <a:gd name="T19" fmla="*/ 1 h 3"/>
                  <a:gd name="T20" fmla="*/ 5 w 5"/>
                  <a:gd name="T21" fmla="*/ 0 h 3"/>
                  <a:gd name="T22" fmla="*/ 1 w 5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7" name="Freeform 382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8" name="Freeform 383"/>
              <p:cNvSpPr>
                <a:spLocks/>
              </p:cNvSpPr>
              <p:nvPr/>
            </p:nvSpPr>
            <p:spPr bwMode="auto">
              <a:xfrm>
                <a:off x="1235" y="2505"/>
                <a:ext cx="21" cy="8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1 w 5"/>
                  <a:gd name="T9" fmla="*/ 2 h 2"/>
                  <a:gd name="T10" fmla="*/ 4 w 5"/>
                  <a:gd name="T11" fmla="*/ 0 h 2"/>
                  <a:gd name="T12" fmla="*/ 3 w 5"/>
                  <a:gd name="T13" fmla="*/ 1 h 2"/>
                  <a:gd name="T14" fmla="*/ 3 w 5"/>
                  <a:gd name="T15" fmla="*/ 1 h 2"/>
                  <a:gd name="T16" fmla="*/ 2 w 5"/>
                  <a:gd name="T17" fmla="*/ 1 h 2"/>
                  <a:gd name="T18" fmla="*/ 1 w 5"/>
                  <a:gd name="T19" fmla="*/ 1 h 2"/>
                  <a:gd name="T20" fmla="*/ 0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5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9" name="Freeform 384"/>
              <p:cNvSpPr>
                <a:spLocks/>
              </p:cNvSpPr>
              <p:nvPr/>
            </p:nvSpPr>
            <p:spPr bwMode="auto">
              <a:xfrm>
                <a:off x="1235" y="251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0" name="Freeform 385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1" name="Freeform 386"/>
              <p:cNvSpPr>
                <a:spLocks/>
              </p:cNvSpPr>
              <p:nvPr/>
            </p:nvSpPr>
            <p:spPr bwMode="auto">
              <a:xfrm>
                <a:off x="1235" y="2513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2" name="Freeform 387"/>
              <p:cNvSpPr>
                <a:spLocks/>
              </p:cNvSpPr>
              <p:nvPr/>
            </p:nvSpPr>
            <p:spPr bwMode="auto">
              <a:xfrm>
                <a:off x="1223" y="2496"/>
                <a:ext cx="29" cy="17"/>
              </a:xfrm>
              <a:custGeom>
                <a:avLst/>
                <a:gdLst>
                  <a:gd name="T0" fmla="*/ 5 w 7"/>
                  <a:gd name="T1" fmla="*/ 0 h 4"/>
                  <a:gd name="T2" fmla="*/ 4 w 7"/>
                  <a:gd name="T3" fmla="*/ 0 h 4"/>
                  <a:gd name="T4" fmla="*/ 3 w 7"/>
                  <a:gd name="T5" fmla="*/ 0 h 4"/>
                  <a:gd name="T6" fmla="*/ 0 w 7"/>
                  <a:gd name="T7" fmla="*/ 1 h 4"/>
                  <a:gd name="T8" fmla="*/ 2 w 7"/>
                  <a:gd name="T9" fmla="*/ 1 h 4"/>
                  <a:gd name="T10" fmla="*/ 0 w 7"/>
                  <a:gd name="T11" fmla="*/ 1 h 4"/>
                  <a:gd name="T12" fmla="*/ 1 w 7"/>
                  <a:gd name="T13" fmla="*/ 2 h 4"/>
                  <a:gd name="T14" fmla="*/ 2 w 7"/>
                  <a:gd name="T15" fmla="*/ 2 h 4"/>
                  <a:gd name="T16" fmla="*/ 2 w 7"/>
                  <a:gd name="T17" fmla="*/ 3 h 4"/>
                  <a:gd name="T18" fmla="*/ 4 w 7"/>
                  <a:gd name="T19" fmla="*/ 3 h 4"/>
                  <a:gd name="T20" fmla="*/ 3 w 7"/>
                  <a:gd name="T21" fmla="*/ 3 h 4"/>
                  <a:gd name="T22" fmla="*/ 3 w 7"/>
                  <a:gd name="T23" fmla="*/ 3 h 4"/>
                  <a:gd name="T24" fmla="*/ 2 w 7"/>
                  <a:gd name="T25" fmla="*/ 4 h 4"/>
                  <a:gd name="T26" fmla="*/ 5 w 7"/>
                  <a:gd name="T27" fmla="*/ 3 h 4"/>
                  <a:gd name="T28" fmla="*/ 2 w 7"/>
                  <a:gd name="T29" fmla="*/ 4 h 4"/>
                  <a:gd name="T30" fmla="*/ 4 w 7"/>
                  <a:gd name="T31" fmla="*/ 3 h 4"/>
                  <a:gd name="T32" fmla="*/ 5 w 7"/>
                  <a:gd name="T33" fmla="*/ 3 h 4"/>
                  <a:gd name="T34" fmla="*/ 6 w 7"/>
                  <a:gd name="T35" fmla="*/ 2 h 4"/>
                  <a:gd name="T36" fmla="*/ 3 w 7"/>
                  <a:gd name="T37" fmla="*/ 3 h 4"/>
                  <a:gd name="T38" fmla="*/ 5 w 7"/>
                  <a:gd name="T39" fmla="*/ 2 h 4"/>
                  <a:gd name="T40" fmla="*/ 6 w 7"/>
                  <a:gd name="T41" fmla="*/ 1 h 4"/>
                  <a:gd name="T42" fmla="*/ 3 w 7"/>
                  <a:gd name="T43" fmla="*/ 2 h 4"/>
                  <a:gd name="T44" fmla="*/ 4 w 7"/>
                  <a:gd name="T45" fmla="*/ 2 h 4"/>
                  <a:gd name="T46" fmla="*/ 3 w 7"/>
                  <a:gd name="T47" fmla="*/ 2 h 4"/>
                  <a:gd name="T48" fmla="*/ 5 w 7"/>
                  <a:gd name="T49" fmla="*/ 1 h 4"/>
                  <a:gd name="T50" fmla="*/ 2 w 7"/>
                  <a:gd name="T51" fmla="*/ 2 h 4"/>
                  <a:gd name="T52" fmla="*/ 5 w 7"/>
                  <a:gd name="T53" fmla="*/ 1 h 4"/>
                  <a:gd name="T54" fmla="*/ 4 w 7"/>
                  <a:gd name="T55" fmla="*/ 1 h 4"/>
                  <a:gd name="T56" fmla="*/ 3 w 7"/>
                  <a:gd name="T57" fmla="*/ 1 h 4"/>
                  <a:gd name="T58" fmla="*/ 5 w 7"/>
                  <a:gd name="T59" fmla="*/ 1 h 4"/>
                  <a:gd name="T60" fmla="*/ 4 w 7"/>
                  <a:gd name="T61" fmla="*/ 1 h 4"/>
                  <a:gd name="T62" fmla="*/ 3 w 7"/>
                  <a:gd name="T63" fmla="*/ 1 h 4"/>
                  <a:gd name="T64" fmla="*/ 3 w 7"/>
                  <a:gd name="T65" fmla="*/ 1 h 4"/>
                  <a:gd name="T66" fmla="*/ 5 w 7"/>
                  <a:gd name="T67" fmla="*/ 0 h 4"/>
                  <a:gd name="T68" fmla="*/ 6 w 7"/>
                  <a:gd name="T69" fmla="*/ 0 h 4"/>
                  <a:gd name="T70" fmla="*/ 3 w 7"/>
                  <a:gd name="T71" fmla="*/ 0 h 4"/>
                  <a:gd name="T72" fmla="*/ 5 w 7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3" y="3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5" y="3"/>
                      <a:pt x="6" y="2"/>
                    </a:cubicBezTo>
                    <a:cubicBezTo>
                      <a:pt x="7" y="2"/>
                      <a:pt x="4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6" y="1"/>
                    </a:cubicBezTo>
                    <a:cubicBezTo>
                      <a:pt x="4" y="2"/>
                      <a:pt x="6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1"/>
                      <a:pt x="5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3" y="1"/>
                      <a:pt x="5" y="1"/>
                      <a:pt x="5" y="1"/>
                    </a:cubicBezTo>
                    <a:cubicBezTo>
                      <a:pt x="6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3" name="Rectangle 388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4" name="Freeform 389"/>
              <p:cNvSpPr>
                <a:spLocks/>
              </p:cNvSpPr>
              <p:nvPr/>
            </p:nvSpPr>
            <p:spPr bwMode="auto">
              <a:xfrm>
                <a:off x="1244" y="2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5" name="Rectangle 390"/>
              <p:cNvSpPr>
                <a:spLocks noChangeArrowheads="1"/>
              </p:cNvSpPr>
              <p:nvPr/>
            </p:nvSpPr>
            <p:spPr bwMode="auto">
              <a:xfrm>
                <a:off x="1227" y="250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6" name="Freeform 391"/>
              <p:cNvSpPr>
                <a:spLocks/>
              </p:cNvSpPr>
              <p:nvPr/>
            </p:nvSpPr>
            <p:spPr bwMode="auto">
              <a:xfrm>
                <a:off x="1244" y="2496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8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7" name="Freeform 392"/>
              <p:cNvSpPr>
                <a:spLocks/>
              </p:cNvSpPr>
              <p:nvPr/>
            </p:nvSpPr>
            <p:spPr bwMode="auto">
              <a:xfrm>
                <a:off x="1248" y="25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8" name="Rectangle 393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9" name="Freeform 394"/>
              <p:cNvSpPr>
                <a:spLocks/>
              </p:cNvSpPr>
              <p:nvPr/>
            </p:nvSpPr>
            <p:spPr bwMode="auto">
              <a:xfrm>
                <a:off x="1214" y="2492"/>
                <a:ext cx="38" cy="9"/>
              </a:xfrm>
              <a:custGeom>
                <a:avLst/>
                <a:gdLst>
                  <a:gd name="T0" fmla="*/ 2 w 9"/>
                  <a:gd name="T1" fmla="*/ 0 h 2"/>
                  <a:gd name="T2" fmla="*/ 1 w 9"/>
                  <a:gd name="T3" fmla="*/ 0 h 2"/>
                  <a:gd name="T4" fmla="*/ 4 w 9"/>
                  <a:gd name="T5" fmla="*/ 0 h 2"/>
                  <a:gd name="T6" fmla="*/ 1 w 9"/>
                  <a:gd name="T7" fmla="*/ 0 h 2"/>
                  <a:gd name="T8" fmla="*/ 4 w 9"/>
                  <a:gd name="T9" fmla="*/ 1 h 2"/>
                  <a:gd name="T10" fmla="*/ 2 w 9"/>
                  <a:gd name="T11" fmla="*/ 1 h 2"/>
                  <a:gd name="T12" fmla="*/ 6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3 w 9"/>
                  <a:gd name="T19" fmla="*/ 2 h 2"/>
                  <a:gd name="T20" fmla="*/ 5 w 9"/>
                  <a:gd name="T21" fmla="*/ 1 h 2"/>
                  <a:gd name="T22" fmla="*/ 7 w 9"/>
                  <a:gd name="T23" fmla="*/ 1 h 2"/>
                  <a:gd name="T24" fmla="*/ 6 w 9"/>
                  <a:gd name="T25" fmla="*/ 1 h 2"/>
                  <a:gd name="T26" fmla="*/ 7 w 9"/>
                  <a:gd name="T27" fmla="*/ 1 h 2"/>
                  <a:gd name="T28" fmla="*/ 6 w 9"/>
                  <a:gd name="T29" fmla="*/ 1 h 2"/>
                  <a:gd name="T30" fmla="*/ 7 w 9"/>
                  <a:gd name="T31" fmla="*/ 1 h 2"/>
                  <a:gd name="T32" fmla="*/ 6 w 9"/>
                  <a:gd name="T33" fmla="*/ 1 h 2"/>
                  <a:gd name="T34" fmla="*/ 6 w 9"/>
                  <a:gd name="T35" fmla="*/ 1 h 2"/>
                  <a:gd name="T36" fmla="*/ 5 w 9"/>
                  <a:gd name="T37" fmla="*/ 1 h 2"/>
                  <a:gd name="T38" fmla="*/ 6 w 9"/>
                  <a:gd name="T39" fmla="*/ 0 h 2"/>
                  <a:gd name="T40" fmla="*/ 5 w 9"/>
                  <a:gd name="T41" fmla="*/ 1 h 2"/>
                  <a:gd name="T42" fmla="*/ 7 w 9"/>
                  <a:gd name="T43" fmla="*/ 0 h 2"/>
                  <a:gd name="T44" fmla="*/ 6 w 9"/>
                  <a:gd name="T45" fmla="*/ 0 h 2"/>
                  <a:gd name="T46" fmla="*/ 7 w 9"/>
                  <a:gd name="T47" fmla="*/ 0 h 2"/>
                  <a:gd name="T48" fmla="*/ 4 w 9"/>
                  <a:gd name="T49" fmla="*/ 1 h 2"/>
                  <a:gd name="T50" fmla="*/ 6 w 9"/>
                  <a:gd name="T51" fmla="*/ 0 h 2"/>
                  <a:gd name="T52" fmla="*/ 6 w 9"/>
                  <a:gd name="T53" fmla="*/ 0 h 2"/>
                  <a:gd name="T54" fmla="*/ 6 w 9"/>
                  <a:gd name="T55" fmla="*/ 0 h 2"/>
                  <a:gd name="T56" fmla="*/ 5 w 9"/>
                  <a:gd name="T57" fmla="*/ 0 h 2"/>
                  <a:gd name="T58" fmla="*/ 5 w 9"/>
                  <a:gd name="T59" fmla="*/ 0 h 2"/>
                  <a:gd name="T60" fmla="*/ 4 w 9"/>
                  <a:gd name="T61" fmla="*/ 0 h 2"/>
                  <a:gd name="T62" fmla="*/ 4 w 9"/>
                  <a:gd name="T63" fmla="*/ 0 h 2"/>
                  <a:gd name="T64" fmla="*/ 2 w 9"/>
                  <a:gd name="T65" fmla="*/ 0 h 2"/>
                  <a:gd name="T66" fmla="*/ 4 w 9"/>
                  <a:gd name="T67" fmla="*/ 0 h 2"/>
                  <a:gd name="T68" fmla="*/ 2 w 9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7" y="1"/>
                      <a:pt x="6" y="1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1"/>
                      <a:pt x="7" y="1"/>
                      <a:pt x="6" y="1"/>
                    </a:cubicBezTo>
                    <a:cubicBezTo>
                      <a:pt x="7" y="1"/>
                      <a:pt x="6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9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0"/>
                      <a:pt x="3" y="0"/>
                      <a:pt x="6" y="0"/>
                    </a:cubicBezTo>
                    <a:cubicBezTo>
                      <a:pt x="7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0" name="Freeform 395"/>
              <p:cNvSpPr>
                <a:spLocks/>
              </p:cNvSpPr>
              <p:nvPr/>
            </p:nvSpPr>
            <p:spPr bwMode="auto">
              <a:xfrm>
                <a:off x="1240" y="249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1" name="Freeform 396"/>
              <p:cNvSpPr>
                <a:spLocks/>
              </p:cNvSpPr>
              <p:nvPr/>
            </p:nvSpPr>
            <p:spPr bwMode="auto">
              <a:xfrm>
                <a:off x="1210" y="2484"/>
                <a:ext cx="42" cy="4"/>
              </a:xfrm>
              <a:custGeom>
                <a:avLst/>
                <a:gdLst>
                  <a:gd name="T0" fmla="*/ 5 w 10"/>
                  <a:gd name="T1" fmla="*/ 1 h 1"/>
                  <a:gd name="T2" fmla="*/ 7 w 10"/>
                  <a:gd name="T3" fmla="*/ 1 h 1"/>
                  <a:gd name="T4" fmla="*/ 4 w 10"/>
                  <a:gd name="T5" fmla="*/ 1 h 1"/>
                  <a:gd name="T6" fmla="*/ 3 w 10"/>
                  <a:gd name="T7" fmla="*/ 1 h 1"/>
                  <a:gd name="T8" fmla="*/ 6 w 10"/>
                  <a:gd name="T9" fmla="*/ 1 h 1"/>
                  <a:gd name="T10" fmla="*/ 6 w 10"/>
                  <a:gd name="T11" fmla="*/ 1 h 1"/>
                  <a:gd name="T12" fmla="*/ 5 w 10"/>
                  <a:gd name="T13" fmla="*/ 1 h 1"/>
                  <a:gd name="T14" fmla="*/ 3 w 10"/>
                  <a:gd name="T15" fmla="*/ 0 h 1"/>
                  <a:gd name="T16" fmla="*/ 4 w 10"/>
                  <a:gd name="T17" fmla="*/ 1 h 1"/>
                  <a:gd name="T18" fmla="*/ 6 w 10"/>
                  <a:gd name="T19" fmla="*/ 1 h 1"/>
                  <a:gd name="T20" fmla="*/ 1 w 10"/>
                  <a:gd name="T21" fmla="*/ 0 h 1"/>
                  <a:gd name="T22" fmla="*/ 1 w 10"/>
                  <a:gd name="T23" fmla="*/ 0 h 1"/>
                  <a:gd name="T24" fmla="*/ 4 w 10"/>
                  <a:gd name="T25" fmla="*/ 0 h 1"/>
                  <a:gd name="T26" fmla="*/ 3 w 10"/>
                  <a:gd name="T27" fmla="*/ 0 h 1"/>
                  <a:gd name="T28" fmla="*/ 2 w 10"/>
                  <a:gd name="T29" fmla="*/ 0 h 1"/>
                  <a:gd name="T30" fmla="*/ 2 w 10"/>
                  <a:gd name="T31" fmla="*/ 1 h 1"/>
                  <a:gd name="T32" fmla="*/ 2 w 10"/>
                  <a:gd name="T33" fmla="*/ 1 h 1"/>
                  <a:gd name="T34" fmla="*/ 3 w 10"/>
                  <a:gd name="T35" fmla="*/ 1 h 1"/>
                  <a:gd name="T36" fmla="*/ 6 w 10"/>
                  <a:gd name="T37" fmla="*/ 1 h 1"/>
                  <a:gd name="T38" fmla="*/ 5 w 10"/>
                  <a:gd name="T39" fmla="*/ 1 h 1"/>
                  <a:gd name="T40" fmla="*/ 7 w 10"/>
                  <a:gd name="T41" fmla="*/ 1 h 1"/>
                  <a:gd name="T42" fmla="*/ 8 w 10"/>
                  <a:gd name="T43" fmla="*/ 1 h 1"/>
                  <a:gd name="T44" fmla="*/ 8 w 10"/>
                  <a:gd name="T45" fmla="*/ 1 h 1"/>
                  <a:gd name="T46" fmla="*/ 5 w 10"/>
                  <a:gd name="T4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4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4" y="0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1"/>
                      <a:pt x="7" y="1"/>
                      <a:pt x="8" y="1"/>
                    </a:cubicBezTo>
                    <a:cubicBezTo>
                      <a:pt x="10" y="1"/>
                      <a:pt x="7" y="1"/>
                      <a:pt x="8" y="1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2" name="Freeform 397"/>
              <p:cNvSpPr>
                <a:spLocks/>
              </p:cNvSpPr>
              <p:nvPr/>
            </p:nvSpPr>
            <p:spPr bwMode="auto">
              <a:xfrm>
                <a:off x="1231" y="2488"/>
                <a:ext cx="9" cy="0"/>
              </a:xfrm>
              <a:custGeom>
                <a:avLst/>
                <a:gdLst>
                  <a:gd name="T0" fmla="*/ 9 w 9"/>
                  <a:gd name="T1" fmla="*/ 0 w 9"/>
                  <a:gd name="T2" fmla="*/ 4 w 9"/>
                  <a:gd name="T3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3" name="Freeform 398"/>
              <p:cNvSpPr>
                <a:spLocks/>
              </p:cNvSpPr>
              <p:nvPr/>
            </p:nvSpPr>
            <p:spPr bwMode="auto">
              <a:xfrm>
                <a:off x="1219" y="248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4" name="Freeform 399"/>
              <p:cNvSpPr>
                <a:spLocks/>
              </p:cNvSpPr>
              <p:nvPr/>
            </p:nvSpPr>
            <p:spPr bwMode="auto">
              <a:xfrm>
                <a:off x="1235" y="2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5" name="Freeform 400"/>
              <p:cNvSpPr>
                <a:spLocks/>
              </p:cNvSpPr>
              <p:nvPr/>
            </p:nvSpPr>
            <p:spPr bwMode="auto">
              <a:xfrm>
                <a:off x="1214" y="2480"/>
                <a:ext cx="17" cy="4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1 w 4"/>
                  <a:gd name="T7" fmla="*/ 1 h 1"/>
                  <a:gd name="T8" fmla="*/ 1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3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6" name="Freeform 401"/>
              <p:cNvSpPr>
                <a:spLocks/>
              </p:cNvSpPr>
              <p:nvPr/>
            </p:nvSpPr>
            <p:spPr bwMode="auto">
              <a:xfrm>
                <a:off x="1219" y="2463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2 w 7"/>
                  <a:gd name="T13" fmla="*/ 3 h 5"/>
                  <a:gd name="T14" fmla="*/ 5 w 7"/>
                  <a:gd name="T15" fmla="*/ 4 h 5"/>
                  <a:gd name="T16" fmla="*/ 1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4 w 7"/>
                  <a:gd name="T27" fmla="*/ 3 h 5"/>
                  <a:gd name="T28" fmla="*/ 5 w 7"/>
                  <a:gd name="T29" fmla="*/ 3 h 5"/>
                  <a:gd name="T30" fmla="*/ 4 w 7"/>
                  <a:gd name="T31" fmla="*/ 2 h 5"/>
                  <a:gd name="T32" fmla="*/ 5 w 7"/>
                  <a:gd name="T33" fmla="*/ 2 h 5"/>
                  <a:gd name="T34" fmla="*/ 2 w 7"/>
                  <a:gd name="T35" fmla="*/ 2 h 5"/>
                  <a:gd name="T36" fmla="*/ 2 w 7"/>
                  <a:gd name="T37" fmla="*/ 1 h 5"/>
                  <a:gd name="T38" fmla="*/ 4 w 7"/>
                  <a:gd name="T39" fmla="*/ 2 h 5"/>
                  <a:gd name="T40" fmla="*/ 3 w 7"/>
                  <a:gd name="T41" fmla="*/ 2 h 5"/>
                  <a:gd name="T42" fmla="*/ 5 w 7"/>
                  <a:gd name="T43" fmla="*/ 2 h 5"/>
                  <a:gd name="T44" fmla="*/ 3 w 7"/>
                  <a:gd name="T45" fmla="*/ 1 h 5"/>
                  <a:gd name="T46" fmla="*/ 3 w 7"/>
                  <a:gd name="T47" fmla="*/ 1 h 5"/>
                  <a:gd name="T48" fmla="*/ 0 w 7"/>
                  <a:gd name="T49" fmla="*/ 0 h 5"/>
                  <a:gd name="T50" fmla="*/ 0 w 7"/>
                  <a:gd name="T51" fmla="*/ 1 h 5"/>
                  <a:gd name="T52" fmla="*/ 2 w 7"/>
                  <a:gd name="T53" fmla="*/ 2 h 5"/>
                  <a:gd name="T54" fmla="*/ 0 w 7"/>
                  <a:gd name="T55" fmla="*/ 2 h 5"/>
                  <a:gd name="T56" fmla="*/ 2 w 7"/>
                  <a:gd name="T57" fmla="*/ 2 h 5"/>
                  <a:gd name="T58" fmla="*/ 0 w 7"/>
                  <a:gd name="T59" fmla="*/ 2 h 5"/>
                  <a:gd name="T60" fmla="*/ 2 w 7"/>
                  <a:gd name="T61" fmla="*/ 2 h 5"/>
                  <a:gd name="T62" fmla="*/ 0 w 7"/>
                  <a:gd name="T63" fmla="*/ 2 h 5"/>
                  <a:gd name="T64" fmla="*/ 0 w 7"/>
                  <a:gd name="T65" fmla="*/ 4 h 5"/>
                  <a:gd name="T66" fmla="*/ 2 w 7"/>
                  <a:gd name="T67" fmla="*/ 4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4 h 5"/>
                  <a:gd name="T74" fmla="*/ 0 w 7"/>
                  <a:gd name="T75" fmla="*/ 4 h 5"/>
                  <a:gd name="T76" fmla="*/ 1 w 7"/>
                  <a:gd name="T77" fmla="*/ 4 h 5"/>
                  <a:gd name="T78" fmla="*/ 0 w 7"/>
                  <a:gd name="T79" fmla="*/ 4 h 5"/>
                  <a:gd name="T80" fmla="*/ 4 w 7"/>
                  <a:gd name="T81" fmla="*/ 5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4" y="4"/>
                      <a:pt x="3" y="3"/>
                      <a:pt x="1" y="3"/>
                    </a:cubicBezTo>
                    <a:cubicBezTo>
                      <a:pt x="3" y="3"/>
                      <a:pt x="1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3"/>
                      <a:pt x="2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ubicBezTo>
                      <a:pt x="5" y="2"/>
                      <a:pt x="1" y="1"/>
                      <a:pt x="2" y="1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0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4"/>
                      <a:pt x="7" y="5"/>
                      <a:pt x="6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7" name="Freeform 402"/>
              <p:cNvSpPr>
                <a:spLocks/>
              </p:cNvSpPr>
              <p:nvPr/>
            </p:nvSpPr>
            <p:spPr bwMode="auto">
              <a:xfrm>
                <a:off x="1214" y="2480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8" name="Freeform 403"/>
              <p:cNvSpPr>
                <a:spLocks/>
              </p:cNvSpPr>
              <p:nvPr/>
            </p:nvSpPr>
            <p:spPr bwMode="auto">
              <a:xfrm>
                <a:off x="1231" y="24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9" name="Rectangle 404"/>
              <p:cNvSpPr>
                <a:spLocks noChangeArrowheads="1"/>
              </p:cNvSpPr>
              <p:nvPr/>
            </p:nvSpPr>
            <p:spPr bwMode="auto">
              <a:xfrm>
                <a:off x="1219" y="248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0" name="Freeform 405"/>
              <p:cNvSpPr>
                <a:spLocks/>
              </p:cNvSpPr>
              <p:nvPr/>
            </p:nvSpPr>
            <p:spPr bwMode="auto">
              <a:xfrm>
                <a:off x="1231" y="2484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9" name="Freeform 407"/>
            <p:cNvSpPr>
              <a:spLocks/>
            </p:cNvSpPr>
            <p:nvPr/>
          </p:nvSpPr>
          <p:spPr bwMode="auto">
            <a:xfrm>
              <a:off x="1235" y="246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" name="Freeform 408"/>
            <p:cNvSpPr>
              <a:spLocks/>
            </p:cNvSpPr>
            <p:nvPr/>
          </p:nvSpPr>
          <p:spPr bwMode="auto">
            <a:xfrm>
              <a:off x="1244" y="2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" name="Freeform 409"/>
            <p:cNvSpPr>
              <a:spLocks/>
            </p:cNvSpPr>
            <p:nvPr/>
          </p:nvSpPr>
          <p:spPr bwMode="auto">
            <a:xfrm>
              <a:off x="1219" y="2430"/>
              <a:ext cx="33" cy="41"/>
            </a:xfrm>
            <a:custGeom>
              <a:avLst/>
              <a:gdLst>
                <a:gd name="T0" fmla="*/ 5 w 8"/>
                <a:gd name="T1" fmla="*/ 3 h 10"/>
                <a:gd name="T2" fmla="*/ 4 w 8"/>
                <a:gd name="T3" fmla="*/ 1 h 10"/>
                <a:gd name="T4" fmla="*/ 3 w 8"/>
                <a:gd name="T5" fmla="*/ 0 h 10"/>
                <a:gd name="T6" fmla="*/ 4 w 8"/>
                <a:gd name="T7" fmla="*/ 2 h 10"/>
                <a:gd name="T8" fmla="*/ 3 w 8"/>
                <a:gd name="T9" fmla="*/ 2 h 10"/>
                <a:gd name="T10" fmla="*/ 2 w 8"/>
                <a:gd name="T11" fmla="*/ 3 h 10"/>
                <a:gd name="T12" fmla="*/ 3 w 8"/>
                <a:gd name="T13" fmla="*/ 4 h 10"/>
                <a:gd name="T14" fmla="*/ 3 w 8"/>
                <a:gd name="T15" fmla="*/ 4 h 10"/>
                <a:gd name="T16" fmla="*/ 2 w 8"/>
                <a:gd name="T17" fmla="*/ 4 h 10"/>
                <a:gd name="T18" fmla="*/ 5 w 8"/>
                <a:gd name="T19" fmla="*/ 6 h 10"/>
                <a:gd name="T20" fmla="*/ 5 w 8"/>
                <a:gd name="T21" fmla="*/ 6 h 10"/>
                <a:gd name="T22" fmla="*/ 3 w 8"/>
                <a:gd name="T23" fmla="*/ 6 h 10"/>
                <a:gd name="T24" fmla="*/ 3 w 8"/>
                <a:gd name="T25" fmla="*/ 6 h 10"/>
                <a:gd name="T26" fmla="*/ 2 w 8"/>
                <a:gd name="T27" fmla="*/ 6 h 10"/>
                <a:gd name="T28" fmla="*/ 3 w 8"/>
                <a:gd name="T29" fmla="*/ 7 h 10"/>
                <a:gd name="T30" fmla="*/ 4 w 8"/>
                <a:gd name="T31" fmla="*/ 8 h 10"/>
                <a:gd name="T32" fmla="*/ 3 w 8"/>
                <a:gd name="T33" fmla="*/ 7 h 10"/>
                <a:gd name="T34" fmla="*/ 3 w 8"/>
                <a:gd name="T35" fmla="*/ 8 h 10"/>
                <a:gd name="T36" fmla="*/ 2 w 8"/>
                <a:gd name="T37" fmla="*/ 9 h 10"/>
                <a:gd name="T38" fmla="*/ 3 w 8"/>
                <a:gd name="T39" fmla="*/ 8 h 10"/>
                <a:gd name="T40" fmla="*/ 2 w 8"/>
                <a:gd name="T41" fmla="*/ 8 h 10"/>
                <a:gd name="T42" fmla="*/ 6 w 8"/>
                <a:gd name="T43" fmla="*/ 9 h 10"/>
                <a:gd name="T44" fmla="*/ 6 w 8"/>
                <a:gd name="T45" fmla="*/ 9 h 10"/>
                <a:gd name="T46" fmla="*/ 6 w 8"/>
                <a:gd name="T47" fmla="*/ 9 h 10"/>
                <a:gd name="T48" fmla="*/ 6 w 8"/>
                <a:gd name="T49" fmla="*/ 9 h 10"/>
                <a:gd name="T50" fmla="*/ 7 w 8"/>
                <a:gd name="T51" fmla="*/ 9 h 10"/>
                <a:gd name="T52" fmla="*/ 6 w 8"/>
                <a:gd name="T53" fmla="*/ 8 h 10"/>
                <a:gd name="T54" fmla="*/ 6 w 8"/>
                <a:gd name="T55" fmla="*/ 8 h 10"/>
                <a:gd name="T56" fmla="*/ 6 w 8"/>
                <a:gd name="T57" fmla="*/ 8 h 10"/>
                <a:gd name="T58" fmla="*/ 6 w 8"/>
                <a:gd name="T59" fmla="*/ 8 h 10"/>
                <a:gd name="T60" fmla="*/ 5 w 8"/>
                <a:gd name="T61" fmla="*/ 7 h 10"/>
                <a:gd name="T62" fmla="*/ 7 w 8"/>
                <a:gd name="T63" fmla="*/ 8 h 10"/>
                <a:gd name="T64" fmla="*/ 7 w 8"/>
                <a:gd name="T65" fmla="*/ 8 h 10"/>
                <a:gd name="T66" fmla="*/ 6 w 8"/>
                <a:gd name="T67" fmla="*/ 7 h 10"/>
                <a:gd name="T68" fmla="*/ 5 w 8"/>
                <a:gd name="T69" fmla="*/ 6 h 10"/>
                <a:gd name="T70" fmla="*/ 5 w 8"/>
                <a:gd name="T71" fmla="*/ 5 h 10"/>
                <a:gd name="T72" fmla="*/ 5 w 8"/>
                <a:gd name="T73" fmla="*/ 5 h 10"/>
                <a:gd name="T74" fmla="*/ 5 w 8"/>
                <a:gd name="T75" fmla="*/ 4 h 10"/>
                <a:gd name="T76" fmla="*/ 4 w 8"/>
                <a:gd name="T77" fmla="*/ 3 h 10"/>
                <a:gd name="T78" fmla="*/ 6 w 8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cubicBezTo>
                    <a:pt x="6" y="4"/>
                    <a:pt x="6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3" y="1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1" y="0"/>
                    <a:pt x="6" y="5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3" y="3"/>
                    <a:pt x="4" y="4"/>
                    <a:pt x="2" y="3"/>
                  </a:cubicBezTo>
                  <a:cubicBezTo>
                    <a:pt x="5" y="5"/>
                    <a:pt x="1" y="2"/>
                    <a:pt x="4" y="5"/>
                  </a:cubicBezTo>
                  <a:cubicBezTo>
                    <a:pt x="3" y="4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4" y="5"/>
                    <a:pt x="3" y="4"/>
                  </a:cubicBezTo>
                  <a:cubicBezTo>
                    <a:pt x="2" y="4"/>
                    <a:pt x="4" y="5"/>
                    <a:pt x="5" y="6"/>
                  </a:cubicBezTo>
                  <a:cubicBezTo>
                    <a:pt x="4" y="5"/>
                    <a:pt x="4" y="5"/>
                    <a:pt x="2" y="4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4" y="6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1" y="5"/>
                    <a:pt x="4" y="7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6"/>
                    <a:pt x="5" y="8"/>
                    <a:pt x="3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2" y="7"/>
                    <a:pt x="2" y="7"/>
                  </a:cubicBezTo>
                  <a:cubicBezTo>
                    <a:pt x="2" y="7"/>
                    <a:pt x="1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0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1" y="7"/>
                    <a:pt x="3" y="8"/>
                    <a:pt x="2" y="8"/>
                  </a:cubicBezTo>
                  <a:cubicBezTo>
                    <a:pt x="4" y="9"/>
                    <a:pt x="4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4" y="8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4" y="8"/>
                  </a:cubicBezTo>
                  <a:cubicBezTo>
                    <a:pt x="6" y="9"/>
                    <a:pt x="5" y="8"/>
                    <a:pt x="7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5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4" y="7"/>
                    <a:pt x="6" y="8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4" y="6"/>
                    <a:pt x="6" y="7"/>
                    <a:pt x="5" y="7"/>
                  </a:cubicBezTo>
                  <a:cubicBezTo>
                    <a:pt x="6" y="8"/>
                    <a:pt x="5" y="7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5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6"/>
                    <a:pt x="5" y="5"/>
                  </a:cubicBezTo>
                  <a:cubicBezTo>
                    <a:pt x="5" y="4"/>
                    <a:pt x="6" y="6"/>
                    <a:pt x="7" y="6"/>
                  </a:cubicBezTo>
                  <a:cubicBezTo>
                    <a:pt x="5" y="4"/>
                    <a:pt x="8" y="7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5" y="4"/>
                    <a:pt x="4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4" y="2"/>
                    <a:pt x="7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" name="Freeform 410"/>
            <p:cNvSpPr>
              <a:spLocks/>
            </p:cNvSpPr>
            <p:nvPr/>
          </p:nvSpPr>
          <p:spPr bwMode="auto">
            <a:xfrm>
              <a:off x="1244" y="2455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" name="Freeform 411"/>
            <p:cNvSpPr>
              <a:spLocks/>
            </p:cNvSpPr>
            <p:nvPr/>
          </p:nvSpPr>
          <p:spPr bwMode="auto">
            <a:xfrm>
              <a:off x="1244" y="2451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" name="Freeform 412"/>
            <p:cNvSpPr>
              <a:spLocks/>
            </p:cNvSpPr>
            <p:nvPr/>
          </p:nvSpPr>
          <p:spPr bwMode="auto">
            <a:xfrm>
              <a:off x="1244" y="2446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Rectangle 413"/>
            <p:cNvSpPr>
              <a:spLocks noChangeArrowheads="1"/>
            </p:cNvSpPr>
            <p:nvPr/>
          </p:nvSpPr>
          <p:spPr bwMode="auto">
            <a:xfrm>
              <a:off x="1244" y="244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414"/>
            <p:cNvSpPr>
              <a:spLocks/>
            </p:cNvSpPr>
            <p:nvPr/>
          </p:nvSpPr>
          <p:spPr bwMode="auto">
            <a:xfrm>
              <a:off x="1231" y="2417"/>
              <a:ext cx="21" cy="29"/>
            </a:xfrm>
            <a:custGeom>
              <a:avLst/>
              <a:gdLst>
                <a:gd name="T0" fmla="*/ 4 w 5"/>
                <a:gd name="T1" fmla="*/ 3 h 7"/>
                <a:gd name="T2" fmla="*/ 4 w 5"/>
                <a:gd name="T3" fmla="*/ 1 h 7"/>
                <a:gd name="T4" fmla="*/ 5 w 5"/>
                <a:gd name="T5" fmla="*/ 2 h 7"/>
                <a:gd name="T6" fmla="*/ 4 w 5"/>
                <a:gd name="T7" fmla="*/ 0 h 7"/>
                <a:gd name="T8" fmla="*/ 3 w 5"/>
                <a:gd name="T9" fmla="*/ 2 h 7"/>
                <a:gd name="T10" fmla="*/ 2 w 5"/>
                <a:gd name="T11" fmla="*/ 1 h 7"/>
                <a:gd name="T12" fmla="*/ 3 w 5"/>
                <a:gd name="T13" fmla="*/ 3 h 7"/>
                <a:gd name="T14" fmla="*/ 1 w 5"/>
                <a:gd name="T15" fmla="*/ 2 h 7"/>
                <a:gd name="T16" fmla="*/ 1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2 w 5"/>
                <a:gd name="T23" fmla="*/ 3 h 7"/>
                <a:gd name="T24" fmla="*/ 2 w 5"/>
                <a:gd name="T25" fmla="*/ 4 h 7"/>
                <a:gd name="T26" fmla="*/ 1 w 5"/>
                <a:gd name="T27" fmla="*/ 3 h 7"/>
                <a:gd name="T28" fmla="*/ 2 w 5"/>
                <a:gd name="T29" fmla="*/ 4 h 7"/>
                <a:gd name="T30" fmla="*/ 1 w 5"/>
                <a:gd name="T31" fmla="*/ 3 h 7"/>
                <a:gd name="T32" fmla="*/ 2 w 5"/>
                <a:gd name="T33" fmla="*/ 5 h 7"/>
                <a:gd name="T34" fmla="*/ 3 w 5"/>
                <a:gd name="T35" fmla="*/ 6 h 7"/>
                <a:gd name="T36" fmla="*/ 2 w 5"/>
                <a:gd name="T37" fmla="*/ 5 h 7"/>
                <a:gd name="T38" fmla="*/ 2 w 5"/>
                <a:gd name="T39" fmla="*/ 5 h 7"/>
                <a:gd name="T40" fmla="*/ 2 w 5"/>
                <a:gd name="T41" fmla="*/ 4 h 7"/>
                <a:gd name="T42" fmla="*/ 3 w 5"/>
                <a:gd name="T43" fmla="*/ 6 h 7"/>
                <a:gd name="T44" fmla="*/ 4 w 5"/>
                <a:gd name="T45" fmla="*/ 6 h 7"/>
                <a:gd name="T46" fmla="*/ 4 w 5"/>
                <a:gd name="T47" fmla="*/ 6 h 7"/>
                <a:gd name="T48" fmla="*/ 4 w 5"/>
                <a:gd name="T49" fmla="*/ 6 h 7"/>
                <a:gd name="T50" fmla="*/ 3 w 5"/>
                <a:gd name="T51" fmla="*/ 5 h 7"/>
                <a:gd name="T52" fmla="*/ 2 w 5"/>
                <a:gd name="T53" fmla="*/ 3 h 7"/>
                <a:gd name="T54" fmla="*/ 2 w 5"/>
                <a:gd name="T55" fmla="*/ 3 h 7"/>
                <a:gd name="T56" fmla="*/ 3 w 5"/>
                <a:gd name="T57" fmla="*/ 5 h 7"/>
                <a:gd name="T58" fmla="*/ 3 w 5"/>
                <a:gd name="T59" fmla="*/ 4 h 7"/>
                <a:gd name="T60" fmla="*/ 4 w 5"/>
                <a:gd name="T61" fmla="*/ 6 h 7"/>
                <a:gd name="T62" fmla="*/ 3 w 5"/>
                <a:gd name="T63" fmla="*/ 4 h 7"/>
                <a:gd name="T64" fmla="*/ 4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4 h 7"/>
                <a:gd name="T72" fmla="*/ 4 w 5"/>
                <a:gd name="T73" fmla="*/ 3 h 7"/>
                <a:gd name="T74" fmla="*/ 4 w 5"/>
                <a:gd name="T75" fmla="*/ 3 h 7"/>
                <a:gd name="T76" fmla="*/ 4 w 5"/>
                <a:gd name="T77" fmla="*/ 3 h 7"/>
                <a:gd name="T78" fmla="*/ 3 w 5"/>
                <a:gd name="T79" fmla="*/ 1 h 7"/>
                <a:gd name="T80" fmla="*/ 4 w 5"/>
                <a:gd name="T8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5" y="2"/>
                    <a:pt x="4" y="0"/>
                  </a:cubicBezTo>
                  <a:cubicBezTo>
                    <a:pt x="3" y="1"/>
                    <a:pt x="2" y="0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3"/>
                    <a:pt x="0" y="0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4"/>
                    <a:pt x="0" y="2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2"/>
                    <a:pt x="3" y="5"/>
                    <a:pt x="2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5" y="7"/>
                    <a:pt x="2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5"/>
                    <a:pt x="4" y="3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3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Freeform 415"/>
            <p:cNvSpPr>
              <a:spLocks/>
            </p:cNvSpPr>
            <p:nvPr/>
          </p:nvSpPr>
          <p:spPr bwMode="auto">
            <a:xfrm>
              <a:off x="1244" y="2413"/>
              <a:ext cx="8" cy="12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3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416"/>
            <p:cNvSpPr>
              <a:spLocks/>
            </p:cNvSpPr>
            <p:nvPr/>
          </p:nvSpPr>
          <p:spPr bwMode="auto">
            <a:xfrm>
              <a:off x="1244" y="2400"/>
              <a:ext cx="17" cy="30"/>
            </a:xfrm>
            <a:custGeom>
              <a:avLst/>
              <a:gdLst>
                <a:gd name="T0" fmla="*/ 2 w 4"/>
                <a:gd name="T1" fmla="*/ 3 h 7"/>
                <a:gd name="T2" fmla="*/ 2 w 4"/>
                <a:gd name="T3" fmla="*/ 2 h 7"/>
                <a:gd name="T4" fmla="*/ 1 w 4"/>
                <a:gd name="T5" fmla="*/ 2 h 7"/>
                <a:gd name="T6" fmla="*/ 2 w 4"/>
                <a:gd name="T7" fmla="*/ 4 h 7"/>
                <a:gd name="T8" fmla="*/ 1 w 4"/>
                <a:gd name="T9" fmla="*/ 3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2 w 4"/>
                <a:gd name="T21" fmla="*/ 3 h 7"/>
                <a:gd name="T22" fmla="*/ 2 w 4"/>
                <a:gd name="T23" fmla="*/ 5 h 7"/>
                <a:gd name="T24" fmla="*/ 3 w 4"/>
                <a:gd name="T25" fmla="*/ 6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6 h 7"/>
                <a:gd name="T32" fmla="*/ 3 w 4"/>
                <a:gd name="T33" fmla="*/ 4 h 7"/>
                <a:gd name="T34" fmla="*/ 3 w 4"/>
                <a:gd name="T35" fmla="*/ 2 h 7"/>
                <a:gd name="T36" fmla="*/ 3 w 4"/>
                <a:gd name="T37" fmla="*/ 4 h 7"/>
                <a:gd name="T38" fmla="*/ 3 w 4"/>
                <a:gd name="T39" fmla="*/ 4 h 7"/>
                <a:gd name="T40" fmla="*/ 3 w 4"/>
                <a:gd name="T41" fmla="*/ 1 h 7"/>
                <a:gd name="T42" fmla="*/ 2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2"/>
                    <a:pt x="3" y="5"/>
                    <a:pt x="3" y="6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Rectangle 417"/>
            <p:cNvSpPr>
              <a:spLocks noChangeArrowheads="1"/>
            </p:cNvSpPr>
            <p:nvPr/>
          </p:nvSpPr>
          <p:spPr bwMode="auto">
            <a:xfrm>
              <a:off x="1252" y="240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418"/>
            <p:cNvSpPr>
              <a:spLocks/>
            </p:cNvSpPr>
            <p:nvPr/>
          </p:nvSpPr>
          <p:spPr bwMode="auto">
            <a:xfrm>
              <a:off x="2060" y="3056"/>
              <a:ext cx="0" cy="9"/>
            </a:xfrm>
            <a:custGeom>
              <a:avLst/>
              <a:gdLst>
                <a:gd name="T0" fmla="*/ 5 h 9"/>
                <a:gd name="T1" fmla="*/ 9 h 9"/>
                <a:gd name="T2" fmla="*/ 0 h 9"/>
                <a:gd name="T3" fmla="*/ 5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9">
                  <a:moveTo>
                    <a:pt x="0" y="5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Freeform 419"/>
            <p:cNvSpPr>
              <a:spLocks/>
            </p:cNvSpPr>
            <p:nvPr/>
          </p:nvSpPr>
          <p:spPr bwMode="auto">
            <a:xfrm>
              <a:off x="2060" y="3056"/>
              <a:ext cx="9" cy="21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4 h 5"/>
                <a:gd name="T4" fmla="*/ 0 w 2"/>
                <a:gd name="T5" fmla="*/ 0 h 5"/>
                <a:gd name="T6" fmla="*/ 1 w 2"/>
                <a:gd name="T7" fmla="*/ 3 h 5"/>
                <a:gd name="T8" fmla="*/ 1 w 2"/>
                <a:gd name="T9" fmla="*/ 2 h 5"/>
                <a:gd name="T10" fmla="*/ 2 w 2"/>
                <a:gd name="T11" fmla="*/ 4 h 5"/>
                <a:gd name="T12" fmla="*/ 2 w 2"/>
                <a:gd name="T13" fmla="*/ 3 h 5"/>
                <a:gd name="T14" fmla="*/ 2 w 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1"/>
                    <a:pt x="1" y="2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3"/>
                    <a:pt x="2" y="3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420"/>
            <p:cNvSpPr>
              <a:spLocks/>
            </p:cNvSpPr>
            <p:nvPr/>
          </p:nvSpPr>
          <p:spPr bwMode="auto">
            <a:xfrm>
              <a:off x="2064" y="3065"/>
              <a:ext cx="5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421"/>
            <p:cNvSpPr>
              <a:spLocks/>
            </p:cNvSpPr>
            <p:nvPr/>
          </p:nvSpPr>
          <p:spPr bwMode="auto">
            <a:xfrm>
              <a:off x="2060" y="3061"/>
              <a:ext cx="4" cy="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422"/>
            <p:cNvSpPr>
              <a:spLocks/>
            </p:cNvSpPr>
            <p:nvPr/>
          </p:nvSpPr>
          <p:spPr bwMode="auto">
            <a:xfrm>
              <a:off x="2064" y="30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Freeform 423"/>
            <p:cNvSpPr>
              <a:spLocks/>
            </p:cNvSpPr>
            <p:nvPr/>
          </p:nvSpPr>
          <p:spPr bwMode="auto">
            <a:xfrm>
              <a:off x="2060" y="3056"/>
              <a:ext cx="9" cy="17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1 h 4"/>
                <a:gd name="T4" fmla="*/ 1 w 2"/>
                <a:gd name="T5" fmla="*/ 1 h 4"/>
                <a:gd name="T6" fmla="*/ 2 w 2"/>
                <a:gd name="T7" fmla="*/ 3 h 4"/>
                <a:gd name="T8" fmla="*/ 2 w 2"/>
                <a:gd name="T9" fmla="*/ 3 h 4"/>
                <a:gd name="T10" fmla="*/ 2 w 2"/>
                <a:gd name="T11" fmla="*/ 4 h 4"/>
                <a:gd name="T12" fmla="*/ 1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424"/>
            <p:cNvSpPr>
              <a:spLocks/>
            </p:cNvSpPr>
            <p:nvPr/>
          </p:nvSpPr>
          <p:spPr bwMode="auto">
            <a:xfrm>
              <a:off x="2064" y="3061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Rectangle 425"/>
            <p:cNvSpPr>
              <a:spLocks noChangeArrowheads="1"/>
            </p:cNvSpPr>
            <p:nvPr/>
          </p:nvSpPr>
          <p:spPr bwMode="auto">
            <a:xfrm>
              <a:off x="2064" y="3061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426"/>
            <p:cNvSpPr>
              <a:spLocks/>
            </p:cNvSpPr>
            <p:nvPr/>
          </p:nvSpPr>
          <p:spPr bwMode="auto">
            <a:xfrm>
              <a:off x="2064" y="3061"/>
              <a:ext cx="9" cy="1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1 h 3"/>
                <a:gd name="T4" fmla="*/ 2 w 2"/>
                <a:gd name="T5" fmla="*/ 3 h 3"/>
                <a:gd name="T6" fmla="*/ 2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0" y="0"/>
                    <a:pt x="1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427"/>
            <p:cNvSpPr>
              <a:spLocks/>
            </p:cNvSpPr>
            <p:nvPr/>
          </p:nvSpPr>
          <p:spPr bwMode="auto">
            <a:xfrm>
              <a:off x="2077" y="30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428"/>
            <p:cNvSpPr>
              <a:spLocks/>
            </p:cNvSpPr>
            <p:nvPr/>
          </p:nvSpPr>
          <p:spPr bwMode="auto">
            <a:xfrm>
              <a:off x="2069" y="3065"/>
              <a:ext cx="12" cy="16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2 h 4"/>
                <a:gd name="T4" fmla="*/ 1 w 3"/>
                <a:gd name="T5" fmla="*/ 0 h 4"/>
                <a:gd name="T6" fmla="*/ 1 w 3"/>
                <a:gd name="T7" fmla="*/ 1 h 4"/>
                <a:gd name="T8" fmla="*/ 0 w 3"/>
                <a:gd name="T9" fmla="*/ 0 h 4"/>
                <a:gd name="T10" fmla="*/ 1 w 3"/>
                <a:gd name="T11" fmla="*/ 1 h 4"/>
                <a:gd name="T12" fmla="*/ 0 w 3"/>
                <a:gd name="T13" fmla="*/ 0 h 4"/>
                <a:gd name="T14" fmla="*/ 1 w 3"/>
                <a:gd name="T15" fmla="*/ 2 h 4"/>
                <a:gd name="T16" fmla="*/ 1 w 3"/>
                <a:gd name="T17" fmla="*/ 2 h 4"/>
                <a:gd name="T18" fmla="*/ 2 w 3"/>
                <a:gd name="T19" fmla="*/ 3 h 4"/>
                <a:gd name="T20" fmla="*/ 3 w 3"/>
                <a:gd name="T21" fmla="*/ 4 h 4"/>
                <a:gd name="T22" fmla="*/ 1 w 3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0" y="0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429"/>
            <p:cNvSpPr>
              <a:spLocks/>
            </p:cNvSpPr>
            <p:nvPr/>
          </p:nvSpPr>
          <p:spPr bwMode="auto">
            <a:xfrm>
              <a:off x="2077" y="3073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430"/>
            <p:cNvSpPr>
              <a:spLocks/>
            </p:cNvSpPr>
            <p:nvPr/>
          </p:nvSpPr>
          <p:spPr bwMode="auto">
            <a:xfrm>
              <a:off x="2073" y="3061"/>
              <a:ext cx="12" cy="20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1 h 5"/>
                <a:gd name="T6" fmla="*/ 1 w 3"/>
                <a:gd name="T7" fmla="*/ 2 h 5"/>
                <a:gd name="T8" fmla="*/ 0 w 3"/>
                <a:gd name="T9" fmla="*/ 1 h 5"/>
                <a:gd name="T10" fmla="*/ 2 w 3"/>
                <a:gd name="T11" fmla="*/ 4 h 5"/>
                <a:gd name="T12" fmla="*/ 2 w 3"/>
                <a:gd name="T13" fmla="*/ 3 h 5"/>
                <a:gd name="T14" fmla="*/ 2 w 3"/>
                <a:gd name="T15" fmla="*/ 3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1" y="2"/>
                    <a:pt x="1" y="2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5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431"/>
            <p:cNvSpPr>
              <a:spLocks/>
            </p:cNvSpPr>
            <p:nvPr/>
          </p:nvSpPr>
          <p:spPr bwMode="auto">
            <a:xfrm>
              <a:off x="2069" y="3061"/>
              <a:ext cx="4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432"/>
            <p:cNvSpPr>
              <a:spLocks/>
            </p:cNvSpPr>
            <p:nvPr/>
          </p:nvSpPr>
          <p:spPr bwMode="auto">
            <a:xfrm>
              <a:off x="2081" y="30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433"/>
            <p:cNvSpPr>
              <a:spLocks/>
            </p:cNvSpPr>
            <p:nvPr/>
          </p:nvSpPr>
          <p:spPr bwMode="auto">
            <a:xfrm>
              <a:off x="2073" y="3061"/>
              <a:ext cx="0" cy="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Freeform 434"/>
            <p:cNvSpPr>
              <a:spLocks/>
            </p:cNvSpPr>
            <p:nvPr/>
          </p:nvSpPr>
          <p:spPr bwMode="auto">
            <a:xfrm>
              <a:off x="2073" y="3048"/>
              <a:ext cx="21" cy="29"/>
            </a:xfrm>
            <a:custGeom>
              <a:avLst/>
              <a:gdLst>
                <a:gd name="T0" fmla="*/ 5 w 5"/>
                <a:gd name="T1" fmla="*/ 4 h 7"/>
                <a:gd name="T2" fmla="*/ 4 w 5"/>
                <a:gd name="T3" fmla="*/ 3 h 7"/>
                <a:gd name="T4" fmla="*/ 4 w 5"/>
                <a:gd name="T5" fmla="*/ 2 h 7"/>
                <a:gd name="T6" fmla="*/ 2 w 5"/>
                <a:gd name="T7" fmla="*/ 0 h 7"/>
                <a:gd name="T8" fmla="*/ 3 w 5"/>
                <a:gd name="T9" fmla="*/ 1 h 7"/>
                <a:gd name="T10" fmla="*/ 2 w 5"/>
                <a:gd name="T11" fmla="*/ 0 h 7"/>
                <a:gd name="T12" fmla="*/ 2 w 5"/>
                <a:gd name="T13" fmla="*/ 1 h 7"/>
                <a:gd name="T14" fmla="*/ 2 w 5"/>
                <a:gd name="T15" fmla="*/ 2 h 7"/>
                <a:gd name="T16" fmla="*/ 1 w 5"/>
                <a:gd name="T17" fmla="*/ 2 h 7"/>
                <a:gd name="T18" fmla="*/ 2 w 5"/>
                <a:gd name="T19" fmla="*/ 4 h 7"/>
                <a:gd name="T20" fmla="*/ 1 w 5"/>
                <a:gd name="T21" fmla="*/ 3 h 7"/>
                <a:gd name="T22" fmla="*/ 1 w 5"/>
                <a:gd name="T23" fmla="*/ 3 h 7"/>
                <a:gd name="T24" fmla="*/ 0 w 5"/>
                <a:gd name="T25" fmla="*/ 3 h 7"/>
                <a:gd name="T26" fmla="*/ 2 w 5"/>
                <a:gd name="T27" fmla="*/ 5 h 7"/>
                <a:gd name="T28" fmla="*/ 0 w 5"/>
                <a:gd name="T29" fmla="*/ 3 h 7"/>
                <a:gd name="T30" fmla="*/ 1 w 5"/>
                <a:gd name="T31" fmla="*/ 4 h 7"/>
                <a:gd name="T32" fmla="*/ 2 w 5"/>
                <a:gd name="T33" fmla="*/ 6 h 7"/>
                <a:gd name="T34" fmla="*/ 2 w 5"/>
                <a:gd name="T35" fmla="*/ 6 h 7"/>
                <a:gd name="T36" fmla="*/ 2 w 5"/>
                <a:gd name="T37" fmla="*/ 3 h 7"/>
                <a:gd name="T38" fmla="*/ 2 w 5"/>
                <a:gd name="T39" fmla="*/ 5 h 7"/>
                <a:gd name="T40" fmla="*/ 3 w 5"/>
                <a:gd name="T41" fmla="*/ 5 h 7"/>
                <a:gd name="T42" fmla="*/ 2 w 5"/>
                <a:gd name="T43" fmla="*/ 3 h 7"/>
                <a:gd name="T44" fmla="*/ 3 w 5"/>
                <a:gd name="T45" fmla="*/ 4 h 7"/>
                <a:gd name="T46" fmla="*/ 2 w 5"/>
                <a:gd name="T47" fmla="*/ 3 h 7"/>
                <a:gd name="T48" fmla="*/ 3 w 5"/>
                <a:gd name="T49" fmla="*/ 4 h 7"/>
                <a:gd name="T50" fmla="*/ 2 w 5"/>
                <a:gd name="T51" fmla="*/ 2 h 7"/>
                <a:gd name="T52" fmla="*/ 4 w 5"/>
                <a:gd name="T53" fmla="*/ 5 h 7"/>
                <a:gd name="T54" fmla="*/ 3 w 5"/>
                <a:gd name="T55" fmla="*/ 4 h 7"/>
                <a:gd name="T56" fmla="*/ 3 w 5"/>
                <a:gd name="T57" fmla="*/ 3 h 7"/>
                <a:gd name="T58" fmla="*/ 4 w 5"/>
                <a:gd name="T59" fmla="*/ 4 h 7"/>
                <a:gd name="T60" fmla="*/ 4 w 5"/>
                <a:gd name="T61" fmla="*/ 3 h 7"/>
                <a:gd name="T62" fmla="*/ 3 w 5"/>
                <a:gd name="T63" fmla="*/ 2 h 7"/>
                <a:gd name="T64" fmla="*/ 3 w 5"/>
                <a:gd name="T65" fmla="*/ 2 h 7"/>
                <a:gd name="T66" fmla="*/ 5 w 5"/>
                <a:gd name="T67" fmla="*/ 4 h 7"/>
                <a:gd name="T68" fmla="*/ 5 w 5"/>
                <a:gd name="T69" fmla="*/ 5 h 7"/>
                <a:gd name="T70" fmla="*/ 4 w 5"/>
                <a:gd name="T71" fmla="*/ 2 h 7"/>
                <a:gd name="T72" fmla="*/ 5 w 5"/>
                <a:gd name="T7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2" y="3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1" y="3"/>
                    <a:pt x="0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0" y="3"/>
                    <a:pt x="2" y="5"/>
                    <a:pt x="0" y="3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2" y="7"/>
                    <a:pt x="2" y="5"/>
                    <a:pt x="2" y="6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5"/>
                  </a:cubicBezTo>
                  <a:cubicBezTo>
                    <a:pt x="3" y="4"/>
                    <a:pt x="4" y="5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5" y="5"/>
                    <a:pt x="3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Rectangle 435"/>
            <p:cNvSpPr>
              <a:spLocks noChangeArrowheads="1"/>
            </p:cNvSpPr>
            <p:nvPr/>
          </p:nvSpPr>
          <p:spPr bwMode="auto">
            <a:xfrm>
              <a:off x="2094" y="30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436"/>
            <p:cNvSpPr>
              <a:spLocks/>
            </p:cNvSpPr>
            <p:nvPr/>
          </p:nvSpPr>
          <p:spPr bwMode="auto">
            <a:xfrm>
              <a:off x="2094" y="30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Rectangle 437"/>
            <p:cNvSpPr>
              <a:spLocks noChangeArrowheads="1"/>
            </p:cNvSpPr>
            <p:nvPr/>
          </p:nvSpPr>
          <p:spPr bwMode="auto">
            <a:xfrm>
              <a:off x="2081" y="305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Freeform 438"/>
            <p:cNvSpPr>
              <a:spLocks/>
            </p:cNvSpPr>
            <p:nvPr/>
          </p:nvSpPr>
          <p:spPr bwMode="auto">
            <a:xfrm>
              <a:off x="2090" y="3069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439"/>
            <p:cNvSpPr>
              <a:spLocks/>
            </p:cNvSpPr>
            <p:nvPr/>
          </p:nvSpPr>
          <p:spPr bwMode="auto">
            <a:xfrm>
              <a:off x="2090" y="3069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440"/>
            <p:cNvSpPr>
              <a:spLocks/>
            </p:cNvSpPr>
            <p:nvPr/>
          </p:nvSpPr>
          <p:spPr bwMode="auto">
            <a:xfrm>
              <a:off x="2094" y="3065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441"/>
            <p:cNvSpPr>
              <a:spLocks/>
            </p:cNvSpPr>
            <p:nvPr/>
          </p:nvSpPr>
          <p:spPr bwMode="auto">
            <a:xfrm>
              <a:off x="2081" y="3040"/>
              <a:ext cx="21" cy="25"/>
            </a:xfrm>
            <a:custGeom>
              <a:avLst/>
              <a:gdLst>
                <a:gd name="T0" fmla="*/ 1 w 5"/>
                <a:gd name="T1" fmla="*/ 1 h 6"/>
                <a:gd name="T2" fmla="*/ 0 w 5"/>
                <a:gd name="T3" fmla="*/ 0 h 6"/>
                <a:gd name="T4" fmla="*/ 3 w 5"/>
                <a:gd name="T5" fmla="*/ 3 h 6"/>
                <a:gd name="T6" fmla="*/ 1 w 5"/>
                <a:gd name="T7" fmla="*/ 1 h 6"/>
                <a:gd name="T8" fmla="*/ 2 w 5"/>
                <a:gd name="T9" fmla="*/ 3 h 6"/>
                <a:gd name="T10" fmla="*/ 1 w 5"/>
                <a:gd name="T11" fmla="*/ 2 h 6"/>
                <a:gd name="T12" fmla="*/ 3 w 5"/>
                <a:gd name="T13" fmla="*/ 4 h 6"/>
                <a:gd name="T14" fmla="*/ 0 w 5"/>
                <a:gd name="T15" fmla="*/ 2 h 6"/>
                <a:gd name="T16" fmla="*/ 0 w 5"/>
                <a:gd name="T17" fmla="*/ 1 h 6"/>
                <a:gd name="T18" fmla="*/ 1 w 5"/>
                <a:gd name="T19" fmla="*/ 2 h 6"/>
                <a:gd name="T20" fmla="*/ 2 w 5"/>
                <a:gd name="T21" fmla="*/ 4 h 6"/>
                <a:gd name="T22" fmla="*/ 3 w 5"/>
                <a:gd name="T23" fmla="*/ 6 h 6"/>
                <a:gd name="T24" fmla="*/ 2 w 5"/>
                <a:gd name="T25" fmla="*/ 4 h 6"/>
                <a:gd name="T26" fmla="*/ 3 w 5"/>
                <a:gd name="T27" fmla="*/ 5 h 6"/>
                <a:gd name="T28" fmla="*/ 3 w 5"/>
                <a:gd name="T29" fmla="*/ 5 h 6"/>
                <a:gd name="T30" fmla="*/ 4 w 5"/>
                <a:gd name="T31" fmla="*/ 6 h 6"/>
                <a:gd name="T32" fmla="*/ 3 w 5"/>
                <a:gd name="T33" fmla="*/ 5 h 6"/>
                <a:gd name="T34" fmla="*/ 3 w 5"/>
                <a:gd name="T35" fmla="*/ 5 h 6"/>
                <a:gd name="T36" fmla="*/ 2 w 5"/>
                <a:gd name="T37" fmla="*/ 3 h 6"/>
                <a:gd name="T38" fmla="*/ 3 w 5"/>
                <a:gd name="T39" fmla="*/ 5 h 6"/>
                <a:gd name="T40" fmla="*/ 3 w 5"/>
                <a:gd name="T41" fmla="*/ 4 h 6"/>
                <a:gd name="T42" fmla="*/ 4 w 5"/>
                <a:gd name="T43" fmla="*/ 5 h 6"/>
                <a:gd name="T44" fmla="*/ 3 w 5"/>
                <a:gd name="T45" fmla="*/ 4 h 6"/>
                <a:gd name="T46" fmla="*/ 4 w 5"/>
                <a:gd name="T47" fmla="*/ 5 h 6"/>
                <a:gd name="T48" fmla="*/ 2 w 5"/>
                <a:gd name="T49" fmla="*/ 2 h 6"/>
                <a:gd name="T50" fmla="*/ 4 w 5"/>
                <a:gd name="T51" fmla="*/ 4 h 6"/>
                <a:gd name="T52" fmla="*/ 4 w 5"/>
                <a:gd name="T53" fmla="*/ 4 h 6"/>
                <a:gd name="T54" fmla="*/ 4 w 5"/>
                <a:gd name="T55" fmla="*/ 4 h 6"/>
                <a:gd name="T56" fmla="*/ 3 w 5"/>
                <a:gd name="T57" fmla="*/ 3 h 6"/>
                <a:gd name="T58" fmla="*/ 3 w 5"/>
                <a:gd name="T59" fmla="*/ 3 h 6"/>
                <a:gd name="T60" fmla="*/ 3 w 5"/>
                <a:gd name="T61" fmla="*/ 2 h 6"/>
                <a:gd name="T62" fmla="*/ 3 w 5"/>
                <a:gd name="T63" fmla="*/ 2 h 6"/>
                <a:gd name="T64" fmla="*/ 2 w 5"/>
                <a:gd name="T65" fmla="*/ 1 h 6"/>
                <a:gd name="T66" fmla="*/ 2 w 5"/>
                <a:gd name="T67" fmla="*/ 2 h 6"/>
                <a:gd name="T68" fmla="*/ 1 w 5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3" y="3"/>
                    <a:pt x="3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4" y="5"/>
                    <a:pt x="3" y="4"/>
                  </a:cubicBezTo>
                  <a:cubicBezTo>
                    <a:pt x="2" y="3"/>
                    <a:pt x="2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5" y="6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4" y="5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3" y="3"/>
                    <a:pt x="2" y="2"/>
                    <a:pt x="4" y="4"/>
                  </a:cubicBezTo>
                  <a:cubicBezTo>
                    <a:pt x="4" y="4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5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442"/>
            <p:cNvSpPr>
              <a:spLocks/>
            </p:cNvSpPr>
            <p:nvPr/>
          </p:nvSpPr>
          <p:spPr bwMode="auto">
            <a:xfrm>
              <a:off x="2094" y="3061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443"/>
            <p:cNvSpPr>
              <a:spLocks/>
            </p:cNvSpPr>
            <p:nvPr/>
          </p:nvSpPr>
          <p:spPr bwMode="auto">
            <a:xfrm>
              <a:off x="2085" y="3031"/>
              <a:ext cx="25" cy="30"/>
            </a:xfrm>
            <a:custGeom>
              <a:avLst/>
              <a:gdLst>
                <a:gd name="T0" fmla="*/ 2 w 6"/>
                <a:gd name="T1" fmla="*/ 4 h 7"/>
                <a:gd name="T2" fmla="*/ 4 w 6"/>
                <a:gd name="T3" fmla="*/ 5 h 7"/>
                <a:gd name="T4" fmla="*/ 1 w 6"/>
                <a:gd name="T5" fmla="*/ 3 h 7"/>
                <a:gd name="T6" fmla="*/ 1 w 6"/>
                <a:gd name="T7" fmla="*/ 2 h 7"/>
                <a:gd name="T8" fmla="*/ 3 w 6"/>
                <a:gd name="T9" fmla="*/ 4 h 7"/>
                <a:gd name="T10" fmla="*/ 4 w 6"/>
                <a:gd name="T11" fmla="*/ 5 h 7"/>
                <a:gd name="T12" fmla="*/ 2 w 6"/>
                <a:gd name="T13" fmla="*/ 3 h 7"/>
                <a:gd name="T14" fmla="*/ 2 w 6"/>
                <a:gd name="T15" fmla="*/ 2 h 7"/>
                <a:gd name="T16" fmla="*/ 2 w 6"/>
                <a:gd name="T17" fmla="*/ 3 h 7"/>
                <a:gd name="T18" fmla="*/ 4 w 6"/>
                <a:gd name="T19" fmla="*/ 4 h 7"/>
                <a:gd name="T20" fmla="*/ 0 w 6"/>
                <a:gd name="T21" fmla="*/ 0 h 7"/>
                <a:gd name="T22" fmla="*/ 0 w 6"/>
                <a:gd name="T23" fmla="*/ 1 h 7"/>
                <a:gd name="T24" fmla="*/ 2 w 6"/>
                <a:gd name="T25" fmla="*/ 2 h 7"/>
                <a:gd name="T26" fmla="*/ 1 w 6"/>
                <a:gd name="T27" fmla="*/ 2 h 7"/>
                <a:gd name="T28" fmla="*/ 1 w 6"/>
                <a:gd name="T29" fmla="*/ 1 h 7"/>
                <a:gd name="T30" fmla="*/ 0 w 6"/>
                <a:gd name="T31" fmla="*/ 2 h 7"/>
                <a:gd name="T32" fmla="*/ 0 w 6"/>
                <a:gd name="T33" fmla="*/ 2 h 7"/>
                <a:gd name="T34" fmla="*/ 1 w 6"/>
                <a:gd name="T35" fmla="*/ 3 h 7"/>
                <a:gd name="T36" fmla="*/ 3 w 6"/>
                <a:gd name="T37" fmla="*/ 4 h 7"/>
                <a:gd name="T38" fmla="*/ 2 w 6"/>
                <a:gd name="T39" fmla="*/ 4 h 7"/>
                <a:gd name="T40" fmla="*/ 4 w 6"/>
                <a:gd name="T41" fmla="*/ 5 h 7"/>
                <a:gd name="T42" fmla="*/ 4 w 6"/>
                <a:gd name="T43" fmla="*/ 6 h 7"/>
                <a:gd name="T44" fmla="*/ 4 w 6"/>
                <a:gd name="T45" fmla="*/ 6 h 7"/>
                <a:gd name="T46" fmla="*/ 2 w 6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3" y="4"/>
                    <a:pt x="3" y="5"/>
                    <a:pt x="4" y="5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2" y="3"/>
                    <a:pt x="3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6" y="7"/>
                    <a:pt x="3" y="5"/>
                    <a:pt x="4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444"/>
            <p:cNvSpPr>
              <a:spLocks/>
            </p:cNvSpPr>
            <p:nvPr/>
          </p:nvSpPr>
          <p:spPr bwMode="auto">
            <a:xfrm>
              <a:off x="2094" y="3048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445"/>
            <p:cNvSpPr>
              <a:spLocks/>
            </p:cNvSpPr>
            <p:nvPr/>
          </p:nvSpPr>
          <p:spPr bwMode="auto">
            <a:xfrm>
              <a:off x="2085" y="3036"/>
              <a:ext cx="5" cy="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446"/>
            <p:cNvSpPr>
              <a:spLocks/>
            </p:cNvSpPr>
            <p:nvPr/>
          </p:nvSpPr>
          <p:spPr bwMode="auto">
            <a:xfrm>
              <a:off x="2098" y="3048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447"/>
            <p:cNvSpPr>
              <a:spLocks/>
            </p:cNvSpPr>
            <p:nvPr/>
          </p:nvSpPr>
          <p:spPr bwMode="auto">
            <a:xfrm>
              <a:off x="2085" y="3031"/>
              <a:ext cx="13" cy="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1 w 3"/>
                <a:gd name="T7" fmla="*/ 1 h 3"/>
                <a:gd name="T8" fmla="*/ 1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1"/>
                    <a:pt x="1" y="1"/>
                  </a:cubicBezTo>
                  <a:cubicBezTo>
                    <a:pt x="2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Freeform 448"/>
            <p:cNvSpPr>
              <a:spLocks/>
            </p:cNvSpPr>
            <p:nvPr/>
          </p:nvSpPr>
          <p:spPr bwMode="auto">
            <a:xfrm>
              <a:off x="2090" y="3023"/>
              <a:ext cx="25" cy="29"/>
            </a:xfrm>
            <a:custGeom>
              <a:avLst/>
              <a:gdLst>
                <a:gd name="T0" fmla="*/ 3 w 6"/>
                <a:gd name="T1" fmla="*/ 4 h 7"/>
                <a:gd name="T2" fmla="*/ 3 w 6"/>
                <a:gd name="T3" fmla="*/ 4 h 7"/>
                <a:gd name="T4" fmla="*/ 3 w 6"/>
                <a:gd name="T5" fmla="*/ 5 h 7"/>
                <a:gd name="T6" fmla="*/ 4 w 6"/>
                <a:gd name="T7" fmla="*/ 5 h 7"/>
                <a:gd name="T8" fmla="*/ 4 w 6"/>
                <a:gd name="T9" fmla="*/ 5 h 7"/>
                <a:gd name="T10" fmla="*/ 3 w 6"/>
                <a:gd name="T11" fmla="*/ 4 h 7"/>
                <a:gd name="T12" fmla="*/ 2 w 6"/>
                <a:gd name="T13" fmla="*/ 3 h 7"/>
                <a:gd name="T14" fmla="*/ 5 w 6"/>
                <a:gd name="T15" fmla="*/ 4 h 7"/>
                <a:gd name="T16" fmla="*/ 1 w 6"/>
                <a:gd name="T17" fmla="*/ 2 h 7"/>
                <a:gd name="T18" fmla="*/ 3 w 6"/>
                <a:gd name="T19" fmla="*/ 3 h 7"/>
                <a:gd name="T20" fmla="*/ 3 w 6"/>
                <a:gd name="T21" fmla="*/ 3 h 7"/>
                <a:gd name="T22" fmla="*/ 3 w 6"/>
                <a:gd name="T23" fmla="*/ 3 h 7"/>
                <a:gd name="T24" fmla="*/ 5 w 6"/>
                <a:gd name="T25" fmla="*/ 4 h 7"/>
                <a:gd name="T26" fmla="*/ 5 w 6"/>
                <a:gd name="T27" fmla="*/ 3 h 7"/>
                <a:gd name="T28" fmla="*/ 5 w 6"/>
                <a:gd name="T29" fmla="*/ 4 h 7"/>
                <a:gd name="T30" fmla="*/ 5 w 6"/>
                <a:gd name="T31" fmla="*/ 3 h 7"/>
                <a:gd name="T32" fmla="*/ 6 w 6"/>
                <a:gd name="T33" fmla="*/ 3 h 7"/>
                <a:gd name="T34" fmla="*/ 3 w 6"/>
                <a:gd name="T35" fmla="*/ 1 h 7"/>
                <a:gd name="T36" fmla="*/ 3 w 6"/>
                <a:gd name="T37" fmla="*/ 1 h 7"/>
                <a:gd name="T38" fmla="*/ 5 w 6"/>
                <a:gd name="T39" fmla="*/ 2 h 7"/>
                <a:gd name="T40" fmla="*/ 4 w 6"/>
                <a:gd name="T41" fmla="*/ 2 h 7"/>
                <a:gd name="T42" fmla="*/ 6 w 6"/>
                <a:gd name="T43" fmla="*/ 3 h 7"/>
                <a:gd name="T44" fmla="*/ 3 w 6"/>
                <a:gd name="T45" fmla="*/ 1 h 7"/>
                <a:gd name="T46" fmla="*/ 4 w 6"/>
                <a:gd name="T47" fmla="*/ 1 h 7"/>
                <a:gd name="T48" fmla="*/ 1 w 6"/>
                <a:gd name="T49" fmla="*/ 0 h 7"/>
                <a:gd name="T50" fmla="*/ 1 w 6"/>
                <a:gd name="T51" fmla="*/ 1 h 7"/>
                <a:gd name="T52" fmla="*/ 3 w 6"/>
                <a:gd name="T53" fmla="*/ 2 h 7"/>
                <a:gd name="T54" fmla="*/ 1 w 6"/>
                <a:gd name="T55" fmla="*/ 1 h 7"/>
                <a:gd name="T56" fmla="*/ 3 w 6"/>
                <a:gd name="T57" fmla="*/ 2 h 7"/>
                <a:gd name="T58" fmla="*/ 1 w 6"/>
                <a:gd name="T59" fmla="*/ 1 h 7"/>
                <a:gd name="T60" fmla="*/ 2 w 6"/>
                <a:gd name="T61" fmla="*/ 2 h 7"/>
                <a:gd name="T62" fmla="*/ 0 w 6"/>
                <a:gd name="T63" fmla="*/ 1 h 7"/>
                <a:gd name="T64" fmla="*/ 1 w 6"/>
                <a:gd name="T65" fmla="*/ 2 h 7"/>
                <a:gd name="T66" fmla="*/ 2 w 6"/>
                <a:gd name="T67" fmla="*/ 3 h 7"/>
                <a:gd name="T68" fmla="*/ 2 w 6"/>
                <a:gd name="T69" fmla="*/ 4 h 7"/>
                <a:gd name="T70" fmla="*/ 2 w 6"/>
                <a:gd name="T71" fmla="*/ 4 h 7"/>
                <a:gd name="T72" fmla="*/ 0 w 6"/>
                <a:gd name="T73" fmla="*/ 2 h 7"/>
                <a:gd name="T74" fmla="*/ 0 w 6"/>
                <a:gd name="T75" fmla="*/ 3 h 7"/>
                <a:gd name="T76" fmla="*/ 1 w 6"/>
                <a:gd name="T77" fmla="*/ 3 h 7"/>
                <a:gd name="T78" fmla="*/ 0 w 6"/>
                <a:gd name="T79" fmla="*/ 3 h 7"/>
                <a:gd name="T80" fmla="*/ 3 w 6"/>
                <a:gd name="T81" fmla="*/ 5 h 7"/>
                <a:gd name="T82" fmla="*/ 5 w 6"/>
                <a:gd name="T83" fmla="*/ 6 h 7"/>
                <a:gd name="T84" fmla="*/ 3 w 6"/>
                <a:gd name="T8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7">
                  <a:moveTo>
                    <a:pt x="3" y="4"/>
                  </a:moveTo>
                  <a:cubicBezTo>
                    <a:pt x="3" y="4"/>
                    <a:pt x="2" y="4"/>
                    <a:pt x="3" y="4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4"/>
                    <a:pt x="3" y="4"/>
                    <a:pt x="5" y="4"/>
                  </a:cubicBezTo>
                  <a:cubicBezTo>
                    <a:pt x="4" y="4"/>
                    <a:pt x="3" y="3"/>
                    <a:pt x="1" y="2"/>
                  </a:cubicBezTo>
                  <a:cubicBezTo>
                    <a:pt x="3" y="3"/>
                    <a:pt x="1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3"/>
                    <a:pt x="3" y="1"/>
                  </a:cubicBezTo>
                  <a:cubicBezTo>
                    <a:pt x="6" y="3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3"/>
                    <a:pt x="4" y="2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3" y="2"/>
                    <a:pt x="1" y="1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1" y="3"/>
                    <a:pt x="5" y="7"/>
                    <a:pt x="5" y="6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Freeform 449"/>
            <p:cNvSpPr>
              <a:spLocks/>
            </p:cNvSpPr>
            <p:nvPr/>
          </p:nvSpPr>
          <p:spPr bwMode="auto">
            <a:xfrm>
              <a:off x="2090" y="30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Freeform 450"/>
            <p:cNvSpPr>
              <a:spLocks/>
            </p:cNvSpPr>
            <p:nvPr/>
          </p:nvSpPr>
          <p:spPr bwMode="auto">
            <a:xfrm>
              <a:off x="2106" y="30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Rectangle 451"/>
            <p:cNvSpPr>
              <a:spLocks noChangeArrowheads="1"/>
            </p:cNvSpPr>
            <p:nvPr/>
          </p:nvSpPr>
          <p:spPr bwMode="auto">
            <a:xfrm>
              <a:off x="2090" y="3036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452"/>
            <p:cNvSpPr>
              <a:spLocks/>
            </p:cNvSpPr>
            <p:nvPr/>
          </p:nvSpPr>
          <p:spPr bwMode="auto">
            <a:xfrm>
              <a:off x="2098" y="3044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453"/>
            <p:cNvSpPr>
              <a:spLocks/>
            </p:cNvSpPr>
            <p:nvPr/>
          </p:nvSpPr>
          <p:spPr bwMode="auto">
            <a:xfrm>
              <a:off x="2110" y="302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454"/>
            <p:cNvSpPr>
              <a:spLocks/>
            </p:cNvSpPr>
            <p:nvPr/>
          </p:nvSpPr>
          <p:spPr bwMode="auto">
            <a:xfrm>
              <a:off x="2119" y="30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455"/>
            <p:cNvSpPr>
              <a:spLocks/>
            </p:cNvSpPr>
            <p:nvPr/>
          </p:nvSpPr>
          <p:spPr bwMode="auto">
            <a:xfrm>
              <a:off x="2081" y="3002"/>
              <a:ext cx="42" cy="29"/>
            </a:xfrm>
            <a:custGeom>
              <a:avLst/>
              <a:gdLst>
                <a:gd name="T0" fmla="*/ 5 w 10"/>
                <a:gd name="T1" fmla="*/ 0 h 7"/>
                <a:gd name="T2" fmla="*/ 3 w 10"/>
                <a:gd name="T3" fmla="*/ 0 h 7"/>
                <a:gd name="T4" fmla="*/ 2 w 10"/>
                <a:gd name="T5" fmla="*/ 1 h 7"/>
                <a:gd name="T6" fmla="*/ 3 w 10"/>
                <a:gd name="T7" fmla="*/ 1 h 7"/>
                <a:gd name="T8" fmla="*/ 3 w 10"/>
                <a:gd name="T9" fmla="*/ 1 h 7"/>
                <a:gd name="T10" fmla="*/ 3 w 10"/>
                <a:gd name="T11" fmla="*/ 2 h 7"/>
                <a:gd name="T12" fmla="*/ 5 w 10"/>
                <a:gd name="T13" fmla="*/ 2 h 7"/>
                <a:gd name="T14" fmla="*/ 4 w 10"/>
                <a:gd name="T15" fmla="*/ 2 h 7"/>
                <a:gd name="T16" fmla="*/ 4 w 10"/>
                <a:gd name="T17" fmla="*/ 2 h 7"/>
                <a:gd name="T18" fmla="*/ 7 w 10"/>
                <a:gd name="T19" fmla="*/ 3 h 7"/>
                <a:gd name="T20" fmla="*/ 7 w 10"/>
                <a:gd name="T21" fmla="*/ 3 h 7"/>
                <a:gd name="T22" fmla="*/ 6 w 10"/>
                <a:gd name="T23" fmla="*/ 3 h 7"/>
                <a:gd name="T24" fmla="*/ 6 w 10"/>
                <a:gd name="T25" fmla="*/ 3 h 7"/>
                <a:gd name="T26" fmla="*/ 5 w 10"/>
                <a:gd name="T27" fmla="*/ 4 h 7"/>
                <a:gd name="T28" fmla="*/ 6 w 10"/>
                <a:gd name="T29" fmla="*/ 4 h 7"/>
                <a:gd name="T30" fmla="*/ 7 w 10"/>
                <a:gd name="T31" fmla="*/ 5 h 7"/>
                <a:gd name="T32" fmla="*/ 5 w 10"/>
                <a:gd name="T33" fmla="*/ 5 h 7"/>
                <a:gd name="T34" fmla="*/ 6 w 10"/>
                <a:gd name="T35" fmla="*/ 5 h 7"/>
                <a:gd name="T36" fmla="*/ 5 w 10"/>
                <a:gd name="T37" fmla="*/ 6 h 7"/>
                <a:gd name="T38" fmla="*/ 6 w 10"/>
                <a:gd name="T39" fmla="*/ 5 h 7"/>
                <a:gd name="T40" fmla="*/ 5 w 10"/>
                <a:gd name="T41" fmla="*/ 5 h 7"/>
                <a:gd name="T42" fmla="*/ 8 w 10"/>
                <a:gd name="T43" fmla="*/ 6 h 7"/>
                <a:gd name="T44" fmla="*/ 9 w 10"/>
                <a:gd name="T45" fmla="*/ 6 h 7"/>
                <a:gd name="T46" fmla="*/ 9 w 10"/>
                <a:gd name="T47" fmla="*/ 6 h 7"/>
                <a:gd name="T48" fmla="*/ 9 w 10"/>
                <a:gd name="T49" fmla="*/ 5 h 7"/>
                <a:gd name="T50" fmla="*/ 10 w 10"/>
                <a:gd name="T51" fmla="*/ 5 h 7"/>
                <a:gd name="T52" fmla="*/ 9 w 10"/>
                <a:gd name="T53" fmla="*/ 4 h 7"/>
                <a:gd name="T54" fmla="*/ 9 w 10"/>
                <a:gd name="T55" fmla="*/ 4 h 7"/>
                <a:gd name="T56" fmla="*/ 9 w 10"/>
                <a:gd name="T57" fmla="*/ 4 h 7"/>
                <a:gd name="T58" fmla="*/ 9 w 10"/>
                <a:gd name="T59" fmla="*/ 4 h 7"/>
                <a:gd name="T60" fmla="*/ 8 w 10"/>
                <a:gd name="T61" fmla="*/ 3 h 7"/>
                <a:gd name="T62" fmla="*/ 9 w 10"/>
                <a:gd name="T63" fmla="*/ 3 h 7"/>
                <a:gd name="T64" fmla="*/ 10 w 10"/>
                <a:gd name="T65" fmla="*/ 3 h 7"/>
                <a:gd name="T66" fmla="*/ 8 w 10"/>
                <a:gd name="T67" fmla="*/ 3 h 7"/>
                <a:gd name="T68" fmla="*/ 7 w 10"/>
                <a:gd name="T69" fmla="*/ 2 h 7"/>
                <a:gd name="T70" fmla="*/ 6 w 10"/>
                <a:gd name="T71" fmla="*/ 1 h 7"/>
                <a:gd name="T72" fmla="*/ 7 w 10"/>
                <a:gd name="T73" fmla="*/ 1 h 7"/>
                <a:gd name="T74" fmla="*/ 6 w 10"/>
                <a:gd name="T75" fmla="*/ 1 h 7"/>
                <a:gd name="T76" fmla="*/ 4 w 10"/>
                <a:gd name="T77" fmla="*/ 1 h 7"/>
                <a:gd name="T78" fmla="*/ 7 w 10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2" y="1"/>
                    <a:pt x="2" y="1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0" y="2"/>
                    <a:pt x="7" y="0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6" y="1"/>
                    <a:pt x="1" y="2"/>
                    <a:pt x="6" y="2"/>
                  </a:cubicBezTo>
                  <a:cubicBezTo>
                    <a:pt x="4" y="2"/>
                    <a:pt x="6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6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6" y="2"/>
                    <a:pt x="5" y="2"/>
                    <a:pt x="6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7" y="3"/>
                    <a:pt x="9" y="3"/>
                    <a:pt x="7" y="3"/>
                  </a:cubicBezTo>
                  <a:cubicBezTo>
                    <a:pt x="6" y="3"/>
                    <a:pt x="6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7" y="3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4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8" y="5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5" y="4"/>
                    <a:pt x="4" y="4"/>
                  </a:cubicBezTo>
                  <a:cubicBezTo>
                    <a:pt x="5" y="4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7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3" y="4"/>
                    <a:pt x="5" y="6"/>
                  </a:cubicBezTo>
                  <a:cubicBezTo>
                    <a:pt x="6" y="6"/>
                    <a:pt x="8" y="7"/>
                    <a:pt x="8" y="7"/>
                  </a:cubicBezTo>
                  <a:cubicBezTo>
                    <a:pt x="8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6" y="5"/>
                    <a:pt x="5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7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9" y="5"/>
                    <a:pt x="8" y="5"/>
                    <a:pt x="10" y="5"/>
                  </a:cubicBezTo>
                  <a:cubicBezTo>
                    <a:pt x="8" y="4"/>
                    <a:pt x="9" y="4"/>
                    <a:pt x="8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7" y="4"/>
                    <a:pt x="9" y="4"/>
                  </a:cubicBezTo>
                  <a:cubicBezTo>
                    <a:pt x="8" y="4"/>
                    <a:pt x="8" y="3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6" y="3"/>
                    <a:pt x="8" y="3"/>
                    <a:pt x="7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10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6" y="1"/>
                    <a:pt x="8" y="1"/>
                    <a:pt x="8" y="1"/>
                  </a:cubicBezTo>
                  <a:cubicBezTo>
                    <a:pt x="6" y="1"/>
                    <a:pt x="10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456"/>
            <p:cNvSpPr>
              <a:spLocks/>
            </p:cNvSpPr>
            <p:nvPr/>
          </p:nvSpPr>
          <p:spPr bwMode="auto">
            <a:xfrm>
              <a:off x="2110" y="3006"/>
              <a:ext cx="9" cy="4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Freeform 457"/>
            <p:cNvSpPr>
              <a:spLocks/>
            </p:cNvSpPr>
            <p:nvPr/>
          </p:nvSpPr>
          <p:spPr bwMode="auto">
            <a:xfrm>
              <a:off x="2110" y="3006"/>
              <a:ext cx="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458"/>
            <p:cNvSpPr>
              <a:spLocks/>
            </p:cNvSpPr>
            <p:nvPr/>
          </p:nvSpPr>
          <p:spPr bwMode="auto">
            <a:xfrm>
              <a:off x="2106" y="2998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459"/>
            <p:cNvSpPr>
              <a:spLocks/>
            </p:cNvSpPr>
            <p:nvPr/>
          </p:nvSpPr>
          <p:spPr bwMode="auto">
            <a:xfrm>
              <a:off x="2102" y="2998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Freeform 460"/>
            <p:cNvSpPr>
              <a:spLocks/>
            </p:cNvSpPr>
            <p:nvPr/>
          </p:nvSpPr>
          <p:spPr bwMode="auto">
            <a:xfrm>
              <a:off x="2077" y="2994"/>
              <a:ext cx="33" cy="12"/>
            </a:xfrm>
            <a:custGeom>
              <a:avLst/>
              <a:gdLst>
                <a:gd name="T0" fmla="*/ 4 w 8"/>
                <a:gd name="T1" fmla="*/ 0 h 3"/>
                <a:gd name="T2" fmla="*/ 2 w 8"/>
                <a:gd name="T3" fmla="*/ 0 h 3"/>
                <a:gd name="T4" fmla="*/ 3 w 8"/>
                <a:gd name="T5" fmla="*/ 0 h 3"/>
                <a:gd name="T6" fmla="*/ 1 w 8"/>
                <a:gd name="T7" fmla="*/ 1 h 3"/>
                <a:gd name="T8" fmla="*/ 3 w 8"/>
                <a:gd name="T9" fmla="*/ 1 h 3"/>
                <a:gd name="T10" fmla="*/ 2 w 8"/>
                <a:gd name="T11" fmla="*/ 2 h 3"/>
                <a:gd name="T12" fmla="*/ 4 w 8"/>
                <a:gd name="T13" fmla="*/ 1 h 3"/>
                <a:gd name="T14" fmla="*/ 2 w 8"/>
                <a:gd name="T15" fmla="*/ 2 h 3"/>
                <a:gd name="T16" fmla="*/ 3 w 8"/>
                <a:gd name="T17" fmla="*/ 2 h 3"/>
                <a:gd name="T18" fmla="*/ 4 w 8"/>
                <a:gd name="T19" fmla="*/ 2 h 3"/>
                <a:gd name="T20" fmla="*/ 3 w 8"/>
                <a:gd name="T21" fmla="*/ 2 h 3"/>
                <a:gd name="T22" fmla="*/ 4 w 8"/>
                <a:gd name="T23" fmla="*/ 2 h 3"/>
                <a:gd name="T24" fmla="*/ 4 w 8"/>
                <a:gd name="T25" fmla="*/ 2 h 3"/>
                <a:gd name="T26" fmla="*/ 3 w 8"/>
                <a:gd name="T27" fmla="*/ 2 h 3"/>
                <a:gd name="T28" fmla="*/ 4 w 8"/>
                <a:gd name="T29" fmla="*/ 2 h 3"/>
                <a:gd name="T30" fmla="*/ 3 w 8"/>
                <a:gd name="T31" fmla="*/ 2 h 3"/>
                <a:gd name="T32" fmla="*/ 5 w 8"/>
                <a:gd name="T33" fmla="*/ 2 h 3"/>
                <a:gd name="T34" fmla="*/ 6 w 8"/>
                <a:gd name="T35" fmla="*/ 2 h 3"/>
                <a:gd name="T36" fmla="*/ 5 w 8"/>
                <a:gd name="T37" fmla="*/ 2 h 3"/>
                <a:gd name="T38" fmla="*/ 5 w 8"/>
                <a:gd name="T39" fmla="*/ 2 h 3"/>
                <a:gd name="T40" fmla="*/ 4 w 8"/>
                <a:gd name="T41" fmla="*/ 2 h 3"/>
                <a:gd name="T42" fmla="*/ 6 w 8"/>
                <a:gd name="T43" fmla="*/ 1 h 3"/>
                <a:gd name="T44" fmla="*/ 7 w 8"/>
                <a:gd name="T45" fmla="*/ 0 h 3"/>
                <a:gd name="T46" fmla="*/ 7 w 8"/>
                <a:gd name="T47" fmla="*/ 0 h 3"/>
                <a:gd name="T48" fmla="*/ 7 w 8"/>
                <a:gd name="T49" fmla="*/ 1 h 3"/>
                <a:gd name="T50" fmla="*/ 6 w 8"/>
                <a:gd name="T51" fmla="*/ 1 h 3"/>
                <a:gd name="T52" fmla="*/ 4 w 8"/>
                <a:gd name="T53" fmla="*/ 2 h 3"/>
                <a:gd name="T54" fmla="*/ 4 w 8"/>
                <a:gd name="T55" fmla="*/ 1 h 3"/>
                <a:gd name="T56" fmla="*/ 6 w 8"/>
                <a:gd name="T57" fmla="*/ 1 h 3"/>
                <a:gd name="T58" fmla="*/ 5 w 8"/>
                <a:gd name="T59" fmla="*/ 1 h 3"/>
                <a:gd name="T60" fmla="*/ 7 w 8"/>
                <a:gd name="T61" fmla="*/ 0 h 3"/>
                <a:gd name="T62" fmla="*/ 5 w 8"/>
                <a:gd name="T63" fmla="*/ 1 h 3"/>
                <a:gd name="T64" fmla="*/ 4 w 8"/>
                <a:gd name="T65" fmla="*/ 1 h 3"/>
                <a:gd name="T66" fmla="*/ 5 w 8"/>
                <a:gd name="T67" fmla="*/ 0 h 3"/>
                <a:gd name="T68" fmla="*/ 4 w 8"/>
                <a:gd name="T69" fmla="*/ 1 h 3"/>
                <a:gd name="T70" fmla="*/ 5 w 8"/>
                <a:gd name="T71" fmla="*/ 0 h 3"/>
                <a:gd name="T72" fmla="*/ 4 w 8"/>
                <a:gd name="T73" fmla="*/ 0 h 3"/>
                <a:gd name="T74" fmla="*/ 4 w 8"/>
                <a:gd name="T75" fmla="*/ 0 h 3"/>
                <a:gd name="T76" fmla="*/ 4 w 8"/>
                <a:gd name="T77" fmla="*/ 0 h 3"/>
                <a:gd name="T78" fmla="*/ 2 w 8"/>
                <a:gd name="T79" fmla="*/ 1 h 3"/>
                <a:gd name="T80" fmla="*/ 4 w 8"/>
                <a:gd name="T8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1"/>
                    <a:pt x="3" y="0"/>
                    <a:pt x="1" y="1"/>
                  </a:cubicBezTo>
                  <a:cubicBezTo>
                    <a:pt x="2" y="1"/>
                    <a:pt x="1" y="2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0" y="3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5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2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3"/>
                    <a:pt x="6" y="1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5" y="1"/>
                    <a:pt x="3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0"/>
                    <a:pt x="6" y="0"/>
                    <a:pt x="4" y="1"/>
                  </a:cubicBezTo>
                  <a:cubicBezTo>
                    <a:pt x="5" y="1"/>
                    <a:pt x="6" y="0"/>
                    <a:pt x="5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461"/>
            <p:cNvSpPr>
              <a:spLocks/>
            </p:cNvSpPr>
            <p:nvPr/>
          </p:nvSpPr>
          <p:spPr bwMode="auto">
            <a:xfrm>
              <a:off x="2077" y="2994"/>
              <a:ext cx="13" cy="4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0" name="Freeform 462"/>
            <p:cNvSpPr>
              <a:spLocks/>
            </p:cNvSpPr>
            <p:nvPr/>
          </p:nvSpPr>
          <p:spPr bwMode="auto">
            <a:xfrm>
              <a:off x="2069" y="2990"/>
              <a:ext cx="25" cy="12"/>
            </a:xfrm>
            <a:custGeom>
              <a:avLst/>
              <a:gdLst>
                <a:gd name="T0" fmla="*/ 3 w 6"/>
                <a:gd name="T1" fmla="*/ 1 h 3"/>
                <a:gd name="T2" fmla="*/ 2 w 6"/>
                <a:gd name="T3" fmla="*/ 2 h 3"/>
                <a:gd name="T4" fmla="*/ 2 w 6"/>
                <a:gd name="T5" fmla="*/ 2 h 3"/>
                <a:gd name="T6" fmla="*/ 4 w 6"/>
                <a:gd name="T7" fmla="*/ 1 h 3"/>
                <a:gd name="T8" fmla="*/ 3 w 6"/>
                <a:gd name="T9" fmla="*/ 2 h 3"/>
                <a:gd name="T10" fmla="*/ 4 w 6"/>
                <a:gd name="T11" fmla="*/ 1 h 3"/>
                <a:gd name="T12" fmla="*/ 3 w 6"/>
                <a:gd name="T13" fmla="*/ 1 h 3"/>
                <a:gd name="T14" fmla="*/ 4 w 6"/>
                <a:gd name="T15" fmla="*/ 1 h 3"/>
                <a:gd name="T16" fmla="*/ 4 w 6"/>
                <a:gd name="T17" fmla="*/ 1 h 3"/>
                <a:gd name="T18" fmla="*/ 5 w 6"/>
                <a:gd name="T19" fmla="*/ 1 h 3"/>
                <a:gd name="T20" fmla="*/ 3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4 w 6"/>
                <a:gd name="T27" fmla="*/ 0 h 3"/>
                <a:gd name="T28" fmla="*/ 3 w 6"/>
                <a:gd name="T29" fmla="*/ 1 h 3"/>
                <a:gd name="T30" fmla="*/ 5 w 6"/>
                <a:gd name="T31" fmla="*/ 0 h 3"/>
                <a:gd name="T32" fmla="*/ 4 w 6"/>
                <a:gd name="T33" fmla="*/ 0 h 3"/>
                <a:gd name="T34" fmla="*/ 2 w 6"/>
                <a:gd name="T35" fmla="*/ 1 h 3"/>
                <a:gd name="T36" fmla="*/ 3 w 6"/>
                <a:gd name="T37" fmla="*/ 0 h 3"/>
                <a:gd name="T38" fmla="*/ 4 w 6"/>
                <a:gd name="T39" fmla="*/ 0 h 3"/>
                <a:gd name="T40" fmla="*/ 1 w 6"/>
                <a:gd name="T41" fmla="*/ 2 h 3"/>
                <a:gd name="T42" fmla="*/ 3 w 6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2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2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2" y="2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3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1" name="Rectangle 463"/>
            <p:cNvSpPr>
              <a:spLocks noChangeArrowheads="1"/>
            </p:cNvSpPr>
            <p:nvPr/>
          </p:nvSpPr>
          <p:spPr bwMode="auto">
            <a:xfrm>
              <a:off x="2077" y="2998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2" name="Freeform 464"/>
            <p:cNvSpPr>
              <a:spLocks/>
            </p:cNvSpPr>
            <p:nvPr/>
          </p:nvSpPr>
          <p:spPr bwMode="auto">
            <a:xfrm>
              <a:off x="1453" y="3194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3" name="Freeform 465"/>
            <p:cNvSpPr>
              <a:spLocks/>
            </p:cNvSpPr>
            <p:nvPr/>
          </p:nvSpPr>
          <p:spPr bwMode="auto">
            <a:xfrm>
              <a:off x="1445" y="3178"/>
              <a:ext cx="8" cy="2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2 w 2"/>
                <a:gd name="T5" fmla="*/ 5 h 5"/>
                <a:gd name="T6" fmla="*/ 1 w 2"/>
                <a:gd name="T7" fmla="*/ 2 h 5"/>
                <a:gd name="T8" fmla="*/ 1 w 2"/>
                <a:gd name="T9" fmla="*/ 3 h 5"/>
                <a:gd name="T10" fmla="*/ 0 w 2"/>
                <a:gd name="T11" fmla="*/ 1 h 5"/>
                <a:gd name="T12" fmla="*/ 0 w 2"/>
                <a:gd name="T13" fmla="*/ 2 h 5"/>
                <a:gd name="T14" fmla="*/ 0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3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0" y="1"/>
                  </a:cubicBezTo>
                  <a:cubicBezTo>
                    <a:pt x="0" y="0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4" name="Freeform 466"/>
            <p:cNvSpPr>
              <a:spLocks/>
            </p:cNvSpPr>
            <p:nvPr/>
          </p:nvSpPr>
          <p:spPr bwMode="auto">
            <a:xfrm>
              <a:off x="1445" y="3186"/>
              <a:ext cx="4" cy="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5" name="Freeform 467"/>
            <p:cNvSpPr>
              <a:spLocks/>
            </p:cNvSpPr>
            <p:nvPr/>
          </p:nvSpPr>
          <p:spPr bwMode="auto">
            <a:xfrm>
              <a:off x="1445" y="31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6" name="Freeform 468"/>
            <p:cNvSpPr>
              <a:spLocks/>
            </p:cNvSpPr>
            <p:nvPr/>
          </p:nvSpPr>
          <p:spPr bwMode="auto">
            <a:xfrm>
              <a:off x="1445" y="31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7" name="Freeform 469"/>
            <p:cNvSpPr>
              <a:spLocks/>
            </p:cNvSpPr>
            <p:nvPr/>
          </p:nvSpPr>
          <p:spPr bwMode="auto">
            <a:xfrm>
              <a:off x="1445" y="3182"/>
              <a:ext cx="4" cy="16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8" name="Freeform 470"/>
            <p:cNvSpPr>
              <a:spLocks/>
            </p:cNvSpPr>
            <p:nvPr/>
          </p:nvSpPr>
          <p:spPr bwMode="auto">
            <a:xfrm>
              <a:off x="1445" y="31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9" name="Freeform 471"/>
            <p:cNvSpPr>
              <a:spLocks/>
            </p:cNvSpPr>
            <p:nvPr/>
          </p:nvSpPr>
          <p:spPr bwMode="auto">
            <a:xfrm>
              <a:off x="1445" y="31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0" name="Freeform 472"/>
            <p:cNvSpPr>
              <a:spLocks/>
            </p:cNvSpPr>
            <p:nvPr/>
          </p:nvSpPr>
          <p:spPr bwMode="auto">
            <a:xfrm>
              <a:off x="1441" y="3182"/>
              <a:ext cx="4" cy="16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1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1" name="Freeform 473"/>
            <p:cNvSpPr>
              <a:spLocks/>
            </p:cNvSpPr>
            <p:nvPr/>
          </p:nvSpPr>
          <p:spPr bwMode="auto">
            <a:xfrm>
              <a:off x="1436" y="3173"/>
              <a:ext cx="5" cy="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2" name="Freeform 474"/>
            <p:cNvSpPr>
              <a:spLocks/>
            </p:cNvSpPr>
            <p:nvPr/>
          </p:nvSpPr>
          <p:spPr bwMode="auto">
            <a:xfrm>
              <a:off x="1436" y="3169"/>
              <a:ext cx="5" cy="25"/>
            </a:xfrm>
            <a:custGeom>
              <a:avLst/>
              <a:gdLst>
                <a:gd name="T0" fmla="*/ 0 w 1"/>
                <a:gd name="T1" fmla="*/ 5 h 6"/>
                <a:gd name="T2" fmla="*/ 0 w 1"/>
                <a:gd name="T3" fmla="*/ 3 h 6"/>
                <a:gd name="T4" fmla="*/ 1 w 1"/>
                <a:gd name="T5" fmla="*/ 5 h 6"/>
                <a:gd name="T6" fmla="*/ 1 w 1"/>
                <a:gd name="T7" fmla="*/ 4 h 6"/>
                <a:gd name="T8" fmla="*/ 1 w 1"/>
                <a:gd name="T9" fmla="*/ 6 h 6"/>
                <a:gd name="T10" fmla="*/ 1 w 1"/>
                <a:gd name="T11" fmla="*/ 4 h 6"/>
                <a:gd name="T12" fmla="*/ 1 w 1"/>
                <a:gd name="T13" fmla="*/ 5 h 6"/>
                <a:gd name="T14" fmla="*/ 1 w 1"/>
                <a:gd name="T15" fmla="*/ 3 h 6"/>
                <a:gd name="T16" fmla="*/ 1 w 1"/>
                <a:gd name="T17" fmla="*/ 3 h 6"/>
                <a:gd name="T18" fmla="*/ 1 w 1"/>
                <a:gd name="T19" fmla="*/ 2 h 6"/>
                <a:gd name="T20" fmla="*/ 0 w 1"/>
                <a:gd name="T21" fmla="*/ 0 h 6"/>
                <a:gd name="T22" fmla="*/ 0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3"/>
                    <a:pt x="1" y="4"/>
                  </a:cubicBezTo>
                  <a:cubicBezTo>
                    <a:pt x="1" y="6"/>
                    <a:pt x="1" y="4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5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3" name="Freeform 475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4" name="Freeform 476"/>
            <p:cNvSpPr>
              <a:spLocks/>
            </p:cNvSpPr>
            <p:nvPr/>
          </p:nvSpPr>
          <p:spPr bwMode="auto">
            <a:xfrm>
              <a:off x="1436" y="3169"/>
              <a:ext cx="0" cy="25"/>
            </a:xfrm>
            <a:custGeom>
              <a:avLst/>
              <a:gdLst>
                <a:gd name="T0" fmla="*/ 6 h 6"/>
                <a:gd name="T1" fmla="*/ 4 h 6"/>
                <a:gd name="T2" fmla="*/ 5 h 6"/>
                <a:gd name="T3" fmla="*/ 3 h 6"/>
                <a:gd name="T4" fmla="*/ 4 h 6"/>
                <a:gd name="T5" fmla="*/ 1 h 6"/>
                <a:gd name="T6" fmla="*/ 2 h 6"/>
                <a:gd name="T7" fmla="*/ 2 h 6"/>
                <a:gd name="T8" fmla="*/ 3 h 6"/>
                <a:gd name="T9" fmla="*/ 4 h 6"/>
                <a:gd name="T10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4"/>
                    <a:pt x="0" y="4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5" name="Freeform 477"/>
            <p:cNvSpPr>
              <a:spLocks/>
            </p:cNvSpPr>
            <p:nvPr/>
          </p:nvSpPr>
          <p:spPr bwMode="auto">
            <a:xfrm>
              <a:off x="1436" y="31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6" name="Freeform 478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7" name="Freeform 479"/>
            <p:cNvSpPr>
              <a:spLocks/>
            </p:cNvSpPr>
            <p:nvPr/>
          </p:nvSpPr>
          <p:spPr bwMode="auto">
            <a:xfrm>
              <a:off x="1432" y="3190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8" name="Freeform 480"/>
            <p:cNvSpPr>
              <a:spLocks/>
            </p:cNvSpPr>
            <p:nvPr/>
          </p:nvSpPr>
          <p:spPr bwMode="auto">
            <a:xfrm>
              <a:off x="1411" y="3169"/>
              <a:ext cx="25" cy="29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2 h 7"/>
                <a:gd name="T4" fmla="*/ 1 w 6"/>
                <a:gd name="T5" fmla="*/ 3 h 7"/>
                <a:gd name="T6" fmla="*/ 0 w 6"/>
                <a:gd name="T7" fmla="*/ 5 h 7"/>
                <a:gd name="T8" fmla="*/ 1 w 6"/>
                <a:gd name="T9" fmla="*/ 4 h 7"/>
                <a:gd name="T10" fmla="*/ 0 w 6"/>
                <a:gd name="T11" fmla="*/ 5 h 7"/>
                <a:gd name="T12" fmla="*/ 1 w 6"/>
                <a:gd name="T13" fmla="*/ 5 h 7"/>
                <a:gd name="T14" fmla="*/ 2 w 6"/>
                <a:gd name="T15" fmla="*/ 5 h 7"/>
                <a:gd name="T16" fmla="*/ 4 w 6"/>
                <a:gd name="T17" fmla="*/ 6 h 7"/>
                <a:gd name="T18" fmla="*/ 4 w 6"/>
                <a:gd name="T19" fmla="*/ 4 h 7"/>
                <a:gd name="T20" fmla="*/ 4 w 6"/>
                <a:gd name="T21" fmla="*/ 5 h 7"/>
                <a:gd name="T22" fmla="*/ 4 w 6"/>
                <a:gd name="T23" fmla="*/ 5 h 7"/>
                <a:gd name="T24" fmla="*/ 5 w 6"/>
                <a:gd name="T25" fmla="*/ 6 h 7"/>
                <a:gd name="T26" fmla="*/ 5 w 6"/>
                <a:gd name="T27" fmla="*/ 3 h 7"/>
                <a:gd name="T28" fmla="*/ 5 w 6"/>
                <a:gd name="T29" fmla="*/ 6 h 7"/>
                <a:gd name="T30" fmla="*/ 5 w 6"/>
                <a:gd name="T31" fmla="*/ 4 h 7"/>
                <a:gd name="T32" fmla="*/ 5 w 6"/>
                <a:gd name="T33" fmla="*/ 2 h 7"/>
                <a:gd name="T34" fmla="*/ 6 w 6"/>
                <a:gd name="T35" fmla="*/ 1 h 7"/>
                <a:gd name="T36" fmla="*/ 4 w 6"/>
                <a:gd name="T37" fmla="*/ 4 h 7"/>
                <a:gd name="T38" fmla="*/ 4 w 6"/>
                <a:gd name="T39" fmla="*/ 3 h 7"/>
                <a:gd name="T40" fmla="*/ 4 w 6"/>
                <a:gd name="T41" fmla="*/ 2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4 h 7"/>
                <a:gd name="T48" fmla="*/ 3 w 6"/>
                <a:gd name="T49" fmla="*/ 2 h 7"/>
                <a:gd name="T50" fmla="*/ 2 w 6"/>
                <a:gd name="T51" fmla="*/ 5 h 7"/>
                <a:gd name="T52" fmla="*/ 3 w 6"/>
                <a:gd name="T53" fmla="*/ 1 h 7"/>
                <a:gd name="T54" fmla="*/ 3 w 6"/>
                <a:gd name="T55" fmla="*/ 3 h 7"/>
                <a:gd name="T56" fmla="*/ 2 w 6"/>
                <a:gd name="T57" fmla="*/ 3 h 7"/>
                <a:gd name="T58" fmla="*/ 3 w 6"/>
                <a:gd name="T59" fmla="*/ 1 h 7"/>
                <a:gd name="T60" fmla="*/ 2 w 6"/>
                <a:gd name="T61" fmla="*/ 3 h 7"/>
                <a:gd name="T62" fmla="*/ 2 w 6"/>
                <a:gd name="T63" fmla="*/ 4 h 7"/>
                <a:gd name="T64" fmla="*/ 2 w 6"/>
                <a:gd name="T65" fmla="*/ 3 h 7"/>
                <a:gd name="T66" fmla="*/ 3 w 6"/>
                <a:gd name="T67" fmla="*/ 1 h 7"/>
                <a:gd name="T68" fmla="*/ 3 w 6"/>
                <a:gd name="T69" fmla="*/ 0 h 7"/>
                <a:gd name="T70" fmla="*/ 2 w 6"/>
                <a:gd name="T71" fmla="*/ 2 h 7"/>
                <a:gd name="T72" fmla="*/ 3 w 6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3" y="5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5" y="5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6"/>
                    <a:pt x="5" y="3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5" y="3"/>
                    <a:pt x="6" y="1"/>
                  </a:cubicBezTo>
                  <a:cubicBezTo>
                    <a:pt x="5" y="1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2"/>
                  </a:cubicBezTo>
                  <a:cubicBezTo>
                    <a:pt x="4" y="3"/>
                    <a:pt x="4" y="1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9" name="Rectangle 481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0" name="Freeform 482"/>
            <p:cNvSpPr>
              <a:spLocks/>
            </p:cNvSpPr>
            <p:nvPr/>
          </p:nvSpPr>
          <p:spPr bwMode="auto">
            <a:xfrm>
              <a:off x="1424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1" name="Rectangle 483"/>
            <p:cNvSpPr>
              <a:spLocks noChangeArrowheads="1"/>
            </p:cNvSpPr>
            <p:nvPr/>
          </p:nvSpPr>
          <p:spPr bwMode="auto">
            <a:xfrm>
              <a:off x="1415" y="31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2" name="Freeform 484"/>
            <p:cNvSpPr>
              <a:spLocks/>
            </p:cNvSpPr>
            <p:nvPr/>
          </p:nvSpPr>
          <p:spPr bwMode="auto">
            <a:xfrm>
              <a:off x="1424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3" name="Freeform 485"/>
            <p:cNvSpPr>
              <a:spLocks/>
            </p:cNvSpPr>
            <p:nvPr/>
          </p:nvSpPr>
          <p:spPr bwMode="auto">
            <a:xfrm>
              <a:off x="1428" y="3173"/>
              <a:ext cx="0" cy="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4" name="Rectangle 486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5" name="Freeform 487"/>
            <p:cNvSpPr>
              <a:spLocks/>
            </p:cNvSpPr>
            <p:nvPr/>
          </p:nvSpPr>
          <p:spPr bwMode="auto">
            <a:xfrm>
              <a:off x="1395" y="3165"/>
              <a:ext cx="29" cy="25"/>
            </a:xfrm>
            <a:custGeom>
              <a:avLst/>
              <a:gdLst>
                <a:gd name="T0" fmla="*/ 1 w 7"/>
                <a:gd name="T1" fmla="*/ 3 h 6"/>
                <a:gd name="T2" fmla="*/ 1 w 7"/>
                <a:gd name="T3" fmla="*/ 4 h 6"/>
                <a:gd name="T4" fmla="*/ 4 w 7"/>
                <a:gd name="T5" fmla="*/ 3 h 6"/>
                <a:gd name="T6" fmla="*/ 1 w 7"/>
                <a:gd name="T7" fmla="*/ 4 h 6"/>
                <a:gd name="T8" fmla="*/ 4 w 7"/>
                <a:gd name="T9" fmla="*/ 4 h 6"/>
                <a:gd name="T10" fmla="*/ 3 w 7"/>
                <a:gd name="T11" fmla="*/ 5 h 6"/>
                <a:gd name="T12" fmla="*/ 5 w 7"/>
                <a:gd name="T13" fmla="*/ 3 h 6"/>
                <a:gd name="T14" fmla="*/ 3 w 7"/>
                <a:gd name="T15" fmla="*/ 5 h 6"/>
                <a:gd name="T16" fmla="*/ 3 w 7"/>
                <a:gd name="T17" fmla="*/ 5 h 6"/>
                <a:gd name="T18" fmla="*/ 4 w 7"/>
                <a:gd name="T19" fmla="*/ 5 h 6"/>
                <a:gd name="T20" fmla="*/ 5 w 7"/>
                <a:gd name="T21" fmla="*/ 4 h 6"/>
                <a:gd name="T22" fmla="*/ 6 w 7"/>
                <a:gd name="T23" fmla="*/ 2 h 6"/>
                <a:gd name="T24" fmla="*/ 5 w 7"/>
                <a:gd name="T25" fmla="*/ 3 h 6"/>
                <a:gd name="T26" fmla="*/ 6 w 7"/>
                <a:gd name="T27" fmla="*/ 2 h 6"/>
                <a:gd name="T28" fmla="*/ 5 w 7"/>
                <a:gd name="T29" fmla="*/ 3 h 6"/>
                <a:gd name="T30" fmla="*/ 6 w 7"/>
                <a:gd name="T31" fmla="*/ 2 h 6"/>
                <a:gd name="T32" fmla="*/ 5 w 7"/>
                <a:gd name="T33" fmla="*/ 2 h 6"/>
                <a:gd name="T34" fmla="*/ 6 w 7"/>
                <a:gd name="T35" fmla="*/ 2 h 6"/>
                <a:gd name="T36" fmla="*/ 4 w 7"/>
                <a:gd name="T37" fmla="*/ 3 h 6"/>
                <a:gd name="T38" fmla="*/ 6 w 7"/>
                <a:gd name="T39" fmla="*/ 2 h 6"/>
                <a:gd name="T40" fmla="*/ 5 w 7"/>
                <a:gd name="T41" fmla="*/ 3 h 6"/>
                <a:gd name="T42" fmla="*/ 6 w 7"/>
                <a:gd name="T43" fmla="*/ 1 h 6"/>
                <a:gd name="T44" fmla="*/ 5 w 7"/>
                <a:gd name="T45" fmla="*/ 2 h 6"/>
                <a:gd name="T46" fmla="*/ 6 w 7"/>
                <a:gd name="T47" fmla="*/ 1 h 6"/>
                <a:gd name="T48" fmla="*/ 3 w 7"/>
                <a:gd name="T49" fmla="*/ 4 h 6"/>
                <a:gd name="T50" fmla="*/ 5 w 7"/>
                <a:gd name="T51" fmla="*/ 2 h 6"/>
                <a:gd name="T52" fmla="*/ 5 w 7"/>
                <a:gd name="T53" fmla="*/ 2 h 6"/>
                <a:gd name="T54" fmla="*/ 5 w 7"/>
                <a:gd name="T55" fmla="*/ 1 h 6"/>
                <a:gd name="T56" fmla="*/ 4 w 7"/>
                <a:gd name="T57" fmla="*/ 2 h 6"/>
                <a:gd name="T58" fmla="*/ 4 w 7"/>
                <a:gd name="T59" fmla="*/ 2 h 6"/>
                <a:gd name="T60" fmla="*/ 3 w 7"/>
                <a:gd name="T61" fmla="*/ 3 h 6"/>
                <a:gd name="T62" fmla="*/ 3 w 7"/>
                <a:gd name="T63" fmla="*/ 2 h 6"/>
                <a:gd name="T64" fmla="*/ 1 w 7"/>
                <a:gd name="T65" fmla="*/ 3 h 6"/>
                <a:gd name="T66" fmla="*/ 3 w 7"/>
                <a:gd name="T67" fmla="*/ 3 h 6"/>
                <a:gd name="T68" fmla="*/ 1 w 7"/>
                <a:gd name="T6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6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6" y="2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5" y="3"/>
                    <a:pt x="5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3"/>
                    <a:pt x="6" y="2"/>
                    <a:pt x="5" y="3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4" y="3"/>
                    <a:pt x="3" y="3"/>
                    <a:pt x="5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6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6" name="Freeform 488"/>
            <p:cNvSpPr>
              <a:spLocks/>
            </p:cNvSpPr>
            <p:nvPr/>
          </p:nvSpPr>
          <p:spPr bwMode="auto">
            <a:xfrm>
              <a:off x="1420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7" name="Freeform 489"/>
            <p:cNvSpPr>
              <a:spLocks/>
            </p:cNvSpPr>
            <p:nvPr/>
          </p:nvSpPr>
          <p:spPr bwMode="auto">
            <a:xfrm>
              <a:off x="1386" y="3165"/>
              <a:ext cx="42" cy="13"/>
            </a:xfrm>
            <a:custGeom>
              <a:avLst/>
              <a:gdLst>
                <a:gd name="T0" fmla="*/ 5 w 10"/>
                <a:gd name="T1" fmla="*/ 2 h 3"/>
                <a:gd name="T2" fmla="*/ 7 w 10"/>
                <a:gd name="T3" fmla="*/ 1 h 3"/>
                <a:gd name="T4" fmla="*/ 3 w 10"/>
                <a:gd name="T5" fmla="*/ 2 h 3"/>
                <a:gd name="T6" fmla="*/ 3 w 10"/>
                <a:gd name="T7" fmla="*/ 2 h 3"/>
                <a:gd name="T8" fmla="*/ 6 w 10"/>
                <a:gd name="T9" fmla="*/ 1 h 3"/>
                <a:gd name="T10" fmla="*/ 6 w 10"/>
                <a:gd name="T11" fmla="*/ 1 h 3"/>
                <a:gd name="T12" fmla="*/ 4 w 10"/>
                <a:gd name="T13" fmla="*/ 1 h 3"/>
                <a:gd name="T14" fmla="*/ 3 w 10"/>
                <a:gd name="T15" fmla="*/ 1 h 3"/>
                <a:gd name="T16" fmla="*/ 4 w 10"/>
                <a:gd name="T17" fmla="*/ 1 h 3"/>
                <a:gd name="T18" fmla="*/ 6 w 10"/>
                <a:gd name="T19" fmla="*/ 1 h 3"/>
                <a:gd name="T20" fmla="*/ 1 w 10"/>
                <a:gd name="T21" fmla="*/ 1 h 3"/>
                <a:gd name="T22" fmla="*/ 1 w 10"/>
                <a:gd name="T23" fmla="*/ 1 h 3"/>
                <a:gd name="T24" fmla="*/ 3 w 10"/>
                <a:gd name="T25" fmla="*/ 1 h 3"/>
                <a:gd name="T26" fmla="*/ 3 w 10"/>
                <a:gd name="T27" fmla="*/ 1 h 3"/>
                <a:gd name="T28" fmla="*/ 1 w 10"/>
                <a:gd name="T29" fmla="*/ 1 h 3"/>
                <a:gd name="T30" fmla="*/ 2 w 10"/>
                <a:gd name="T31" fmla="*/ 3 h 3"/>
                <a:gd name="T32" fmla="*/ 2 w 10"/>
                <a:gd name="T33" fmla="*/ 3 h 3"/>
                <a:gd name="T34" fmla="*/ 3 w 10"/>
                <a:gd name="T35" fmla="*/ 2 h 3"/>
                <a:gd name="T36" fmla="*/ 5 w 10"/>
                <a:gd name="T37" fmla="*/ 2 h 3"/>
                <a:gd name="T38" fmla="*/ 5 w 10"/>
                <a:gd name="T39" fmla="*/ 2 h 3"/>
                <a:gd name="T40" fmla="*/ 7 w 10"/>
                <a:gd name="T41" fmla="*/ 1 h 3"/>
                <a:gd name="T42" fmla="*/ 8 w 10"/>
                <a:gd name="T43" fmla="*/ 1 h 3"/>
                <a:gd name="T44" fmla="*/ 8 w 10"/>
                <a:gd name="T45" fmla="*/ 1 h 3"/>
                <a:gd name="T46" fmla="*/ 5 w 10"/>
                <a:gd name="T4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5" y="1"/>
                    <a:pt x="6" y="1"/>
                    <a:pt x="7" y="1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2"/>
                    <a:pt x="2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1"/>
                    <a:pt x="4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10" y="0"/>
                    <a:pt x="6" y="1"/>
                    <a:pt x="8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8" name="Freeform 490"/>
            <p:cNvSpPr>
              <a:spLocks/>
            </p:cNvSpPr>
            <p:nvPr/>
          </p:nvSpPr>
          <p:spPr bwMode="auto">
            <a:xfrm>
              <a:off x="1407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9" name="Freeform 491"/>
            <p:cNvSpPr>
              <a:spLocks/>
            </p:cNvSpPr>
            <p:nvPr/>
          </p:nvSpPr>
          <p:spPr bwMode="auto">
            <a:xfrm>
              <a:off x="1395" y="3178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0" name="Freeform 492"/>
            <p:cNvSpPr>
              <a:spLocks/>
            </p:cNvSpPr>
            <p:nvPr/>
          </p:nvSpPr>
          <p:spPr bwMode="auto">
            <a:xfrm>
              <a:off x="1407" y="316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1" name="Freeform 493"/>
            <p:cNvSpPr>
              <a:spLocks/>
            </p:cNvSpPr>
            <p:nvPr/>
          </p:nvSpPr>
          <p:spPr bwMode="auto">
            <a:xfrm>
              <a:off x="1386" y="3165"/>
              <a:ext cx="21" cy="4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4 w 5"/>
                <a:gd name="T5" fmla="*/ 0 h 1"/>
                <a:gd name="T6" fmla="*/ 2 w 5"/>
                <a:gd name="T7" fmla="*/ 0 h 1"/>
                <a:gd name="T8" fmla="*/ 2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2" name="Freeform 494"/>
            <p:cNvSpPr>
              <a:spLocks/>
            </p:cNvSpPr>
            <p:nvPr/>
          </p:nvSpPr>
          <p:spPr bwMode="auto">
            <a:xfrm>
              <a:off x="1390" y="3132"/>
              <a:ext cx="30" cy="37"/>
            </a:xfrm>
            <a:custGeom>
              <a:avLst/>
              <a:gdLst>
                <a:gd name="T0" fmla="*/ 4 w 7"/>
                <a:gd name="T1" fmla="*/ 7 h 9"/>
                <a:gd name="T2" fmla="*/ 4 w 7"/>
                <a:gd name="T3" fmla="*/ 7 h 9"/>
                <a:gd name="T4" fmla="*/ 5 w 7"/>
                <a:gd name="T5" fmla="*/ 7 h 9"/>
                <a:gd name="T6" fmla="*/ 5 w 7"/>
                <a:gd name="T7" fmla="*/ 7 h 9"/>
                <a:gd name="T8" fmla="*/ 5 w 7"/>
                <a:gd name="T9" fmla="*/ 7 h 9"/>
                <a:gd name="T10" fmla="*/ 4 w 7"/>
                <a:gd name="T11" fmla="*/ 7 h 9"/>
                <a:gd name="T12" fmla="*/ 3 w 7"/>
                <a:gd name="T13" fmla="*/ 6 h 9"/>
                <a:gd name="T14" fmla="*/ 6 w 7"/>
                <a:gd name="T15" fmla="*/ 7 h 9"/>
                <a:gd name="T16" fmla="*/ 2 w 7"/>
                <a:gd name="T17" fmla="*/ 5 h 9"/>
                <a:gd name="T18" fmla="*/ 3 w 7"/>
                <a:gd name="T19" fmla="*/ 5 h 9"/>
                <a:gd name="T20" fmla="*/ 4 w 7"/>
                <a:gd name="T21" fmla="*/ 6 h 9"/>
                <a:gd name="T22" fmla="*/ 4 w 7"/>
                <a:gd name="T23" fmla="*/ 5 h 9"/>
                <a:gd name="T24" fmla="*/ 5 w 7"/>
                <a:gd name="T25" fmla="*/ 6 h 9"/>
                <a:gd name="T26" fmla="*/ 5 w 7"/>
                <a:gd name="T27" fmla="*/ 6 h 9"/>
                <a:gd name="T28" fmla="*/ 6 w 7"/>
                <a:gd name="T29" fmla="*/ 6 h 9"/>
                <a:gd name="T30" fmla="*/ 3 w 7"/>
                <a:gd name="T31" fmla="*/ 1 h 9"/>
                <a:gd name="T32" fmla="*/ 3 w 7"/>
                <a:gd name="T33" fmla="*/ 0 h 9"/>
                <a:gd name="T34" fmla="*/ 3 w 7"/>
                <a:gd name="T35" fmla="*/ 4 h 9"/>
                <a:gd name="T36" fmla="*/ 3 w 7"/>
                <a:gd name="T37" fmla="*/ 3 h 9"/>
                <a:gd name="T38" fmla="*/ 3 w 7"/>
                <a:gd name="T39" fmla="*/ 1 h 9"/>
                <a:gd name="T40" fmla="*/ 3 w 7"/>
                <a:gd name="T41" fmla="*/ 2 h 9"/>
                <a:gd name="T42" fmla="*/ 3 w 7"/>
                <a:gd name="T43" fmla="*/ 0 h 9"/>
                <a:gd name="T44" fmla="*/ 2 w 7"/>
                <a:gd name="T45" fmla="*/ 3 h 9"/>
                <a:gd name="T46" fmla="*/ 2 w 7"/>
                <a:gd name="T47" fmla="*/ 2 h 9"/>
                <a:gd name="T48" fmla="*/ 2 w 7"/>
                <a:gd name="T49" fmla="*/ 5 h 9"/>
                <a:gd name="T50" fmla="*/ 2 w 7"/>
                <a:gd name="T51" fmla="*/ 3 h 9"/>
                <a:gd name="T52" fmla="*/ 3 w 7"/>
                <a:gd name="T53" fmla="*/ 4 h 9"/>
                <a:gd name="T54" fmla="*/ 2 w 7"/>
                <a:gd name="T55" fmla="*/ 3 h 9"/>
                <a:gd name="T56" fmla="*/ 3 w 7"/>
                <a:gd name="T57" fmla="*/ 4 h 9"/>
                <a:gd name="T58" fmla="*/ 2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1 w 7"/>
                <a:gd name="T65" fmla="*/ 6 h 9"/>
                <a:gd name="T66" fmla="*/ 2 w 7"/>
                <a:gd name="T67" fmla="*/ 7 h 9"/>
                <a:gd name="T68" fmla="*/ 2 w 7"/>
                <a:gd name="T69" fmla="*/ 7 h 9"/>
                <a:gd name="T70" fmla="*/ 4 w 7"/>
                <a:gd name="T71" fmla="*/ 8 h 9"/>
                <a:gd name="T72" fmla="*/ 0 w 7"/>
                <a:gd name="T73" fmla="*/ 7 h 9"/>
                <a:gd name="T74" fmla="*/ 1 w 7"/>
                <a:gd name="T75" fmla="*/ 8 h 9"/>
                <a:gd name="T76" fmla="*/ 1 w 7"/>
                <a:gd name="T77" fmla="*/ 7 h 9"/>
                <a:gd name="T78" fmla="*/ 1 w 7"/>
                <a:gd name="T79" fmla="*/ 8 h 9"/>
                <a:gd name="T80" fmla="*/ 5 w 7"/>
                <a:gd name="T81" fmla="*/ 8 h 9"/>
                <a:gd name="T82" fmla="*/ 6 w 7"/>
                <a:gd name="T83" fmla="*/ 8 h 9"/>
                <a:gd name="T84" fmla="*/ 4 w 7"/>
                <a:gd name="T8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cubicBezTo>
                    <a:pt x="4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8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4" y="6"/>
                    <a:pt x="4" y="6"/>
                    <a:pt x="6" y="7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6" y="7"/>
                    <a:pt x="3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7" y="9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4" y="1"/>
                    <a:pt x="3" y="4"/>
                  </a:cubicBezTo>
                  <a:cubicBezTo>
                    <a:pt x="4" y="0"/>
                    <a:pt x="3" y="5"/>
                    <a:pt x="3" y="3"/>
                  </a:cubicBezTo>
                  <a:cubicBezTo>
                    <a:pt x="3" y="2"/>
                    <a:pt x="3" y="3"/>
                    <a:pt x="3" y="1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2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5"/>
                    <a:pt x="2" y="5"/>
                  </a:cubicBezTo>
                  <a:cubicBezTo>
                    <a:pt x="2" y="4"/>
                    <a:pt x="4" y="7"/>
                    <a:pt x="2" y="3"/>
                  </a:cubicBezTo>
                  <a:cubicBezTo>
                    <a:pt x="4" y="4"/>
                    <a:pt x="2" y="3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2" y="4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7"/>
                    <a:pt x="0" y="7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2" y="7"/>
                    <a:pt x="7" y="8"/>
                    <a:pt x="6" y="8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3" name="Freeform 495"/>
            <p:cNvSpPr>
              <a:spLocks/>
            </p:cNvSpPr>
            <p:nvPr/>
          </p:nvSpPr>
          <p:spPr bwMode="auto">
            <a:xfrm>
              <a:off x="1390" y="31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4" name="Freeform 496"/>
            <p:cNvSpPr>
              <a:spLocks/>
            </p:cNvSpPr>
            <p:nvPr/>
          </p:nvSpPr>
          <p:spPr bwMode="auto">
            <a:xfrm>
              <a:off x="1399" y="3140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5" name="Rectangle 497"/>
            <p:cNvSpPr>
              <a:spLocks noChangeArrowheads="1"/>
            </p:cNvSpPr>
            <p:nvPr/>
          </p:nvSpPr>
          <p:spPr bwMode="auto">
            <a:xfrm>
              <a:off x="1395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6" name="Rectangle 498"/>
            <p:cNvSpPr>
              <a:spLocks noChangeArrowheads="1"/>
            </p:cNvSpPr>
            <p:nvPr/>
          </p:nvSpPr>
          <p:spPr bwMode="auto">
            <a:xfrm>
              <a:off x="1407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7" name="Freeform 499"/>
            <p:cNvSpPr>
              <a:spLocks/>
            </p:cNvSpPr>
            <p:nvPr/>
          </p:nvSpPr>
          <p:spPr bwMode="auto">
            <a:xfrm>
              <a:off x="1399" y="3132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8" name="Freeform 500"/>
            <p:cNvSpPr>
              <a:spLocks/>
            </p:cNvSpPr>
            <p:nvPr/>
          </p:nvSpPr>
          <p:spPr bwMode="auto">
            <a:xfrm>
              <a:off x="1390" y="31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9" name="Freeform 501"/>
            <p:cNvSpPr>
              <a:spLocks/>
            </p:cNvSpPr>
            <p:nvPr/>
          </p:nvSpPr>
          <p:spPr bwMode="auto">
            <a:xfrm>
              <a:off x="1344" y="3115"/>
              <a:ext cx="55" cy="42"/>
            </a:xfrm>
            <a:custGeom>
              <a:avLst/>
              <a:gdLst>
                <a:gd name="T0" fmla="*/ 5 w 13"/>
                <a:gd name="T1" fmla="*/ 1 h 10"/>
                <a:gd name="T2" fmla="*/ 2 w 13"/>
                <a:gd name="T3" fmla="*/ 2 h 10"/>
                <a:gd name="T4" fmla="*/ 2 w 13"/>
                <a:gd name="T5" fmla="*/ 3 h 10"/>
                <a:gd name="T6" fmla="*/ 3 w 13"/>
                <a:gd name="T7" fmla="*/ 3 h 10"/>
                <a:gd name="T8" fmla="*/ 4 w 13"/>
                <a:gd name="T9" fmla="*/ 4 h 10"/>
                <a:gd name="T10" fmla="*/ 4 w 13"/>
                <a:gd name="T11" fmla="*/ 5 h 10"/>
                <a:gd name="T12" fmla="*/ 6 w 13"/>
                <a:gd name="T13" fmla="*/ 5 h 10"/>
                <a:gd name="T14" fmla="*/ 6 w 13"/>
                <a:gd name="T15" fmla="*/ 5 h 10"/>
                <a:gd name="T16" fmla="*/ 6 w 13"/>
                <a:gd name="T17" fmla="*/ 6 h 10"/>
                <a:gd name="T18" fmla="*/ 9 w 13"/>
                <a:gd name="T19" fmla="*/ 4 h 10"/>
                <a:gd name="T20" fmla="*/ 9 w 13"/>
                <a:gd name="T21" fmla="*/ 4 h 10"/>
                <a:gd name="T22" fmla="*/ 9 w 13"/>
                <a:gd name="T23" fmla="*/ 5 h 10"/>
                <a:gd name="T24" fmla="*/ 9 w 13"/>
                <a:gd name="T25" fmla="*/ 6 h 10"/>
                <a:gd name="T26" fmla="*/ 9 w 13"/>
                <a:gd name="T27" fmla="*/ 7 h 10"/>
                <a:gd name="T28" fmla="*/ 10 w 13"/>
                <a:gd name="T29" fmla="*/ 6 h 10"/>
                <a:gd name="T30" fmla="*/ 11 w 13"/>
                <a:gd name="T31" fmla="*/ 5 h 10"/>
                <a:gd name="T32" fmla="*/ 11 w 13"/>
                <a:gd name="T33" fmla="*/ 7 h 10"/>
                <a:gd name="T34" fmla="*/ 11 w 13"/>
                <a:gd name="T35" fmla="*/ 7 h 10"/>
                <a:gd name="T36" fmla="*/ 13 w 13"/>
                <a:gd name="T37" fmla="*/ 7 h 10"/>
                <a:gd name="T38" fmla="*/ 12 w 13"/>
                <a:gd name="T39" fmla="*/ 7 h 10"/>
                <a:gd name="T40" fmla="*/ 12 w 13"/>
                <a:gd name="T41" fmla="*/ 8 h 10"/>
                <a:gd name="T42" fmla="*/ 13 w 13"/>
                <a:gd name="T43" fmla="*/ 4 h 10"/>
                <a:gd name="T44" fmla="*/ 13 w 13"/>
                <a:gd name="T45" fmla="*/ 3 h 10"/>
                <a:gd name="T46" fmla="*/ 12 w 13"/>
                <a:gd name="T47" fmla="*/ 4 h 10"/>
                <a:gd name="T48" fmla="*/ 12 w 13"/>
                <a:gd name="T49" fmla="*/ 3 h 10"/>
                <a:gd name="T50" fmla="*/ 12 w 13"/>
                <a:gd name="T51" fmla="*/ 3 h 10"/>
                <a:gd name="T52" fmla="*/ 11 w 13"/>
                <a:gd name="T53" fmla="*/ 3 h 10"/>
                <a:gd name="T54" fmla="*/ 11 w 13"/>
                <a:gd name="T55" fmla="*/ 3 h 10"/>
                <a:gd name="T56" fmla="*/ 11 w 13"/>
                <a:gd name="T57" fmla="*/ 3 h 10"/>
                <a:gd name="T58" fmla="*/ 11 w 13"/>
                <a:gd name="T59" fmla="*/ 3 h 10"/>
                <a:gd name="T60" fmla="*/ 10 w 13"/>
                <a:gd name="T61" fmla="*/ 4 h 10"/>
                <a:gd name="T62" fmla="*/ 11 w 13"/>
                <a:gd name="T63" fmla="*/ 2 h 10"/>
                <a:gd name="T64" fmla="*/ 11 w 13"/>
                <a:gd name="T65" fmla="*/ 2 h 10"/>
                <a:gd name="T66" fmla="*/ 9 w 13"/>
                <a:gd name="T67" fmla="*/ 3 h 10"/>
                <a:gd name="T68" fmla="*/ 8 w 13"/>
                <a:gd name="T69" fmla="*/ 3 h 10"/>
                <a:gd name="T70" fmla="*/ 7 w 13"/>
                <a:gd name="T71" fmla="*/ 3 h 10"/>
                <a:gd name="T72" fmla="*/ 7 w 13"/>
                <a:gd name="T73" fmla="*/ 3 h 10"/>
                <a:gd name="T74" fmla="*/ 6 w 13"/>
                <a:gd name="T75" fmla="*/ 2 h 10"/>
                <a:gd name="T76" fmla="*/ 5 w 13"/>
                <a:gd name="T77" fmla="*/ 4 h 10"/>
                <a:gd name="T78" fmla="*/ 7 w 13"/>
                <a:gd name="T7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0">
                  <a:moveTo>
                    <a:pt x="7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2" y="3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5" y="2"/>
                    <a:pt x="5" y="2"/>
                  </a:cubicBezTo>
                  <a:cubicBezTo>
                    <a:pt x="0" y="5"/>
                    <a:pt x="7" y="2"/>
                    <a:pt x="4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4" y="5"/>
                    <a:pt x="6" y="4"/>
                    <a:pt x="4" y="5"/>
                  </a:cubicBezTo>
                  <a:cubicBezTo>
                    <a:pt x="7" y="3"/>
                    <a:pt x="3" y="7"/>
                    <a:pt x="7" y="4"/>
                  </a:cubicBezTo>
                  <a:cubicBezTo>
                    <a:pt x="6" y="5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7" y="4"/>
                    <a:pt x="6" y="5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8" y="5"/>
                    <a:pt x="7" y="6"/>
                    <a:pt x="8" y="5"/>
                  </a:cubicBezTo>
                  <a:cubicBezTo>
                    <a:pt x="8" y="5"/>
                    <a:pt x="8" y="4"/>
                    <a:pt x="9" y="4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9" y="4"/>
                    <a:pt x="10" y="3"/>
                    <a:pt x="9" y="4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8"/>
                    <a:pt x="10" y="5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8"/>
                    <a:pt x="11" y="4"/>
                    <a:pt x="10" y="6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0" y="7"/>
                    <a:pt x="10" y="8"/>
                  </a:cubicBezTo>
                  <a:cubicBezTo>
                    <a:pt x="10" y="7"/>
                    <a:pt x="10" y="8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2" y="5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10"/>
                    <a:pt x="13" y="7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2" y="6"/>
                    <a:pt x="12" y="7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5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4"/>
                    <a:pt x="12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2" y="4"/>
                    <a:pt x="11" y="4"/>
                    <a:pt x="12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0" y="5"/>
                    <a:pt x="11" y="3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9" y="5"/>
                    <a:pt x="10" y="3"/>
                    <a:pt x="9" y="4"/>
                  </a:cubicBezTo>
                  <a:cubicBezTo>
                    <a:pt x="11" y="3"/>
                    <a:pt x="10" y="3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9" y="3"/>
                    <a:pt x="10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6" y="3"/>
                    <a:pt x="10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6" y="3"/>
                    <a:pt x="5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4" y="3"/>
                    <a:pt x="7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0" name="Freeform 502"/>
            <p:cNvSpPr>
              <a:spLocks/>
            </p:cNvSpPr>
            <p:nvPr/>
          </p:nvSpPr>
          <p:spPr bwMode="auto">
            <a:xfrm>
              <a:off x="1378" y="3123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1" name="Rectangle 503"/>
            <p:cNvSpPr>
              <a:spLocks noChangeArrowheads="1"/>
            </p:cNvSpPr>
            <p:nvPr/>
          </p:nvSpPr>
          <p:spPr bwMode="auto">
            <a:xfrm>
              <a:off x="1378" y="3123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2" name="Freeform 504"/>
            <p:cNvSpPr>
              <a:spLocks/>
            </p:cNvSpPr>
            <p:nvPr/>
          </p:nvSpPr>
          <p:spPr bwMode="auto">
            <a:xfrm>
              <a:off x="1369" y="3115"/>
              <a:ext cx="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3" name="Rectangle 505"/>
            <p:cNvSpPr>
              <a:spLocks noChangeArrowheads="1"/>
            </p:cNvSpPr>
            <p:nvPr/>
          </p:nvSpPr>
          <p:spPr bwMode="auto">
            <a:xfrm>
              <a:off x="1365" y="3115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4" name="Freeform 506"/>
            <p:cNvSpPr>
              <a:spLocks/>
            </p:cNvSpPr>
            <p:nvPr/>
          </p:nvSpPr>
          <p:spPr bwMode="auto">
            <a:xfrm>
              <a:off x="1336" y="3086"/>
              <a:ext cx="38" cy="37"/>
            </a:xfrm>
            <a:custGeom>
              <a:avLst/>
              <a:gdLst>
                <a:gd name="T0" fmla="*/ 6 w 9"/>
                <a:gd name="T1" fmla="*/ 2 h 9"/>
                <a:gd name="T2" fmla="*/ 4 w 9"/>
                <a:gd name="T3" fmla="*/ 1 h 9"/>
                <a:gd name="T4" fmla="*/ 5 w 9"/>
                <a:gd name="T5" fmla="*/ 2 h 9"/>
                <a:gd name="T6" fmla="*/ 4 w 9"/>
                <a:gd name="T7" fmla="*/ 0 h 9"/>
                <a:gd name="T8" fmla="*/ 3 w 9"/>
                <a:gd name="T9" fmla="*/ 5 h 9"/>
                <a:gd name="T10" fmla="*/ 2 w 9"/>
                <a:gd name="T11" fmla="*/ 4 h 9"/>
                <a:gd name="T12" fmla="*/ 4 w 9"/>
                <a:gd name="T13" fmla="*/ 6 h 9"/>
                <a:gd name="T14" fmla="*/ 2 w 9"/>
                <a:gd name="T15" fmla="*/ 6 h 9"/>
                <a:gd name="T16" fmla="*/ 3 w 9"/>
                <a:gd name="T17" fmla="*/ 7 h 9"/>
                <a:gd name="T18" fmla="*/ 4 w 9"/>
                <a:gd name="T19" fmla="*/ 7 h 9"/>
                <a:gd name="T20" fmla="*/ 4 w 9"/>
                <a:gd name="T21" fmla="*/ 7 h 9"/>
                <a:gd name="T22" fmla="*/ 4 w 9"/>
                <a:gd name="T23" fmla="*/ 7 h 9"/>
                <a:gd name="T24" fmla="*/ 4 w 9"/>
                <a:gd name="T25" fmla="*/ 7 h 9"/>
                <a:gd name="T26" fmla="*/ 4 w 9"/>
                <a:gd name="T27" fmla="*/ 7 h 9"/>
                <a:gd name="T28" fmla="*/ 5 w 9"/>
                <a:gd name="T29" fmla="*/ 7 h 9"/>
                <a:gd name="T30" fmla="*/ 3 w 9"/>
                <a:gd name="T31" fmla="*/ 8 h 9"/>
                <a:gd name="T32" fmla="*/ 5 w 9"/>
                <a:gd name="T33" fmla="*/ 8 h 9"/>
                <a:gd name="T34" fmla="*/ 7 w 9"/>
                <a:gd name="T35" fmla="*/ 8 h 9"/>
                <a:gd name="T36" fmla="*/ 5 w 9"/>
                <a:gd name="T37" fmla="*/ 7 h 9"/>
                <a:gd name="T38" fmla="*/ 5 w 9"/>
                <a:gd name="T39" fmla="*/ 7 h 9"/>
                <a:gd name="T40" fmla="*/ 5 w 9"/>
                <a:gd name="T41" fmla="*/ 7 h 9"/>
                <a:gd name="T42" fmla="*/ 7 w 9"/>
                <a:gd name="T43" fmla="*/ 7 h 9"/>
                <a:gd name="T44" fmla="*/ 8 w 9"/>
                <a:gd name="T45" fmla="*/ 6 h 9"/>
                <a:gd name="T46" fmla="*/ 8 w 9"/>
                <a:gd name="T47" fmla="*/ 6 h 9"/>
                <a:gd name="T48" fmla="*/ 7 w 9"/>
                <a:gd name="T49" fmla="*/ 6 h 9"/>
                <a:gd name="T50" fmla="*/ 6 w 9"/>
                <a:gd name="T51" fmla="*/ 6 h 9"/>
                <a:gd name="T52" fmla="*/ 4 w 9"/>
                <a:gd name="T53" fmla="*/ 7 h 9"/>
                <a:gd name="T54" fmla="*/ 4 w 9"/>
                <a:gd name="T55" fmla="*/ 6 h 9"/>
                <a:gd name="T56" fmla="*/ 6 w 9"/>
                <a:gd name="T57" fmla="*/ 6 h 9"/>
                <a:gd name="T58" fmla="*/ 5 w 9"/>
                <a:gd name="T59" fmla="*/ 6 h 9"/>
                <a:gd name="T60" fmla="*/ 7 w 9"/>
                <a:gd name="T61" fmla="*/ 6 h 9"/>
                <a:gd name="T62" fmla="*/ 5 w 9"/>
                <a:gd name="T63" fmla="*/ 6 h 9"/>
                <a:gd name="T64" fmla="*/ 5 w 9"/>
                <a:gd name="T65" fmla="*/ 4 h 9"/>
                <a:gd name="T66" fmla="*/ 6 w 9"/>
                <a:gd name="T67" fmla="*/ 5 h 9"/>
                <a:gd name="T68" fmla="*/ 5 w 9"/>
                <a:gd name="T69" fmla="*/ 4 h 9"/>
                <a:gd name="T70" fmla="*/ 6 w 9"/>
                <a:gd name="T71" fmla="*/ 4 h 9"/>
                <a:gd name="T72" fmla="*/ 5 w 9"/>
                <a:gd name="T73" fmla="*/ 3 h 9"/>
                <a:gd name="T74" fmla="*/ 5 w 9"/>
                <a:gd name="T75" fmla="*/ 3 h 9"/>
                <a:gd name="T76" fmla="*/ 5 w 9"/>
                <a:gd name="T77" fmla="*/ 3 h 9"/>
                <a:gd name="T78" fmla="*/ 4 w 9"/>
                <a:gd name="T79" fmla="*/ 1 h 9"/>
                <a:gd name="T80" fmla="*/ 6 w 9"/>
                <a:gd name="T8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9">
                  <a:moveTo>
                    <a:pt x="6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4" y="1"/>
                    <a:pt x="5" y="2"/>
                  </a:cubicBezTo>
                  <a:cubicBezTo>
                    <a:pt x="4" y="0"/>
                    <a:pt x="6" y="1"/>
                    <a:pt x="4" y="0"/>
                  </a:cubicBezTo>
                  <a:cubicBezTo>
                    <a:pt x="4" y="1"/>
                    <a:pt x="1" y="3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5"/>
                    <a:pt x="0" y="5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4" y="8"/>
                    <a:pt x="2" y="9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8" y="7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8"/>
                    <a:pt x="6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9" y="6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5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1"/>
                    <a:pt x="4" y="1"/>
                  </a:cubicBezTo>
                  <a:cubicBezTo>
                    <a:pt x="5" y="2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5" name="Freeform 507"/>
            <p:cNvSpPr>
              <a:spLocks/>
            </p:cNvSpPr>
            <p:nvPr/>
          </p:nvSpPr>
          <p:spPr bwMode="auto">
            <a:xfrm>
              <a:off x="1348" y="3081"/>
              <a:ext cx="13" cy="9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2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1" y="1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6" name="Freeform 508"/>
            <p:cNvSpPr>
              <a:spLocks/>
            </p:cNvSpPr>
            <p:nvPr/>
          </p:nvSpPr>
          <p:spPr bwMode="auto">
            <a:xfrm>
              <a:off x="1348" y="3061"/>
              <a:ext cx="21" cy="29"/>
            </a:xfrm>
            <a:custGeom>
              <a:avLst/>
              <a:gdLst>
                <a:gd name="T0" fmla="*/ 4 w 5"/>
                <a:gd name="T1" fmla="*/ 4 h 7"/>
                <a:gd name="T2" fmla="*/ 3 w 5"/>
                <a:gd name="T3" fmla="*/ 3 h 7"/>
                <a:gd name="T4" fmla="*/ 1 w 5"/>
                <a:gd name="T5" fmla="*/ 4 h 7"/>
                <a:gd name="T6" fmla="*/ 2 w 5"/>
                <a:gd name="T7" fmla="*/ 5 h 7"/>
                <a:gd name="T8" fmla="*/ 1 w 5"/>
                <a:gd name="T9" fmla="*/ 5 h 7"/>
                <a:gd name="T10" fmla="*/ 2 w 5"/>
                <a:gd name="T11" fmla="*/ 6 h 7"/>
                <a:gd name="T12" fmla="*/ 2 w 5"/>
                <a:gd name="T13" fmla="*/ 5 h 7"/>
                <a:gd name="T14" fmla="*/ 2 w 5"/>
                <a:gd name="T15" fmla="*/ 6 h 7"/>
                <a:gd name="T16" fmla="*/ 2 w 5"/>
                <a:gd name="T17" fmla="*/ 6 h 7"/>
                <a:gd name="T18" fmla="*/ 3 w 5"/>
                <a:gd name="T19" fmla="*/ 6 h 7"/>
                <a:gd name="T20" fmla="*/ 2 w 5"/>
                <a:gd name="T21" fmla="*/ 4 h 7"/>
                <a:gd name="T22" fmla="*/ 3 w 5"/>
                <a:gd name="T23" fmla="*/ 6 h 7"/>
                <a:gd name="T24" fmla="*/ 4 w 5"/>
                <a:gd name="T25" fmla="*/ 6 h 7"/>
                <a:gd name="T26" fmla="*/ 4 w 5"/>
                <a:gd name="T27" fmla="*/ 5 h 7"/>
                <a:gd name="T28" fmla="*/ 3 w 5"/>
                <a:gd name="T29" fmla="*/ 4 h 7"/>
                <a:gd name="T30" fmla="*/ 4 w 5"/>
                <a:gd name="T31" fmla="*/ 6 h 7"/>
                <a:gd name="T32" fmla="*/ 5 w 5"/>
                <a:gd name="T33" fmla="*/ 4 h 7"/>
                <a:gd name="T34" fmla="*/ 4 w 5"/>
                <a:gd name="T35" fmla="*/ 2 h 7"/>
                <a:gd name="T36" fmla="*/ 5 w 5"/>
                <a:gd name="T37" fmla="*/ 4 h 7"/>
                <a:gd name="T38" fmla="*/ 5 w 5"/>
                <a:gd name="T39" fmla="*/ 4 h 7"/>
                <a:gd name="T40" fmla="*/ 4 w 5"/>
                <a:gd name="T41" fmla="*/ 1 h 7"/>
                <a:gd name="T42" fmla="*/ 4 w 5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3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0" y="5"/>
                    <a:pt x="2" y="6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1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2" y="3"/>
                    <a:pt x="4" y="5"/>
                    <a:pt x="4" y="6"/>
                  </a:cubicBezTo>
                  <a:cubicBezTo>
                    <a:pt x="4" y="4"/>
                    <a:pt x="4" y="3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7" name="Freeform 509"/>
            <p:cNvSpPr>
              <a:spLocks/>
            </p:cNvSpPr>
            <p:nvPr/>
          </p:nvSpPr>
          <p:spPr bwMode="auto">
            <a:xfrm>
              <a:off x="1361" y="3069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8" name="Freeform 510"/>
            <p:cNvSpPr>
              <a:spLocks/>
            </p:cNvSpPr>
            <p:nvPr/>
          </p:nvSpPr>
          <p:spPr bwMode="auto">
            <a:xfrm>
              <a:off x="1746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9" name="Freeform 511"/>
            <p:cNvSpPr>
              <a:spLocks/>
            </p:cNvSpPr>
            <p:nvPr/>
          </p:nvSpPr>
          <p:spPr bwMode="auto">
            <a:xfrm>
              <a:off x="1738" y="2977"/>
              <a:ext cx="12" cy="2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1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2" y="4"/>
                    <a:pt x="2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0" name="Freeform 512"/>
            <p:cNvSpPr>
              <a:spLocks/>
            </p:cNvSpPr>
            <p:nvPr/>
          </p:nvSpPr>
          <p:spPr bwMode="auto">
            <a:xfrm>
              <a:off x="1738" y="2985"/>
              <a:ext cx="4" cy="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1" name="Freeform 513"/>
            <p:cNvSpPr>
              <a:spLocks/>
            </p:cNvSpPr>
            <p:nvPr/>
          </p:nvSpPr>
          <p:spPr bwMode="auto">
            <a:xfrm>
              <a:off x="1738" y="29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2" name="Freeform 514"/>
            <p:cNvSpPr>
              <a:spLocks/>
            </p:cNvSpPr>
            <p:nvPr/>
          </p:nvSpPr>
          <p:spPr bwMode="auto">
            <a:xfrm>
              <a:off x="1738" y="29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3" name="Freeform 515"/>
            <p:cNvSpPr>
              <a:spLocks/>
            </p:cNvSpPr>
            <p:nvPr/>
          </p:nvSpPr>
          <p:spPr bwMode="auto">
            <a:xfrm>
              <a:off x="1734" y="2981"/>
              <a:ext cx="8" cy="17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1 h 4"/>
                <a:gd name="T8" fmla="*/ 1 w 2"/>
                <a:gd name="T9" fmla="*/ 1 h 4"/>
                <a:gd name="T10" fmla="*/ 0 w 2"/>
                <a:gd name="T11" fmla="*/ 0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4" name="Freeform 516"/>
            <p:cNvSpPr>
              <a:spLocks/>
            </p:cNvSpPr>
            <p:nvPr/>
          </p:nvSpPr>
          <p:spPr bwMode="auto">
            <a:xfrm>
              <a:off x="1738" y="29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5" name="Freeform 517"/>
            <p:cNvSpPr>
              <a:spLocks/>
            </p:cNvSpPr>
            <p:nvPr/>
          </p:nvSpPr>
          <p:spPr bwMode="auto">
            <a:xfrm>
              <a:off x="1738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6" name="Freeform 518"/>
            <p:cNvSpPr>
              <a:spLocks/>
            </p:cNvSpPr>
            <p:nvPr/>
          </p:nvSpPr>
          <p:spPr bwMode="auto">
            <a:xfrm>
              <a:off x="1729" y="2981"/>
              <a:ext cx="9" cy="17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4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7" name="Freeform 519"/>
            <p:cNvSpPr>
              <a:spLocks/>
            </p:cNvSpPr>
            <p:nvPr/>
          </p:nvSpPr>
          <p:spPr bwMode="auto">
            <a:xfrm>
              <a:off x="1725" y="2977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8" name="Freeform 520"/>
            <p:cNvSpPr>
              <a:spLocks/>
            </p:cNvSpPr>
            <p:nvPr/>
          </p:nvSpPr>
          <p:spPr bwMode="auto">
            <a:xfrm>
              <a:off x="1725" y="2973"/>
              <a:ext cx="9" cy="21"/>
            </a:xfrm>
            <a:custGeom>
              <a:avLst/>
              <a:gdLst>
                <a:gd name="T0" fmla="*/ 1 w 2"/>
                <a:gd name="T1" fmla="*/ 5 h 5"/>
                <a:gd name="T2" fmla="*/ 0 w 2"/>
                <a:gd name="T3" fmla="*/ 2 h 5"/>
                <a:gd name="T4" fmla="*/ 1 w 2"/>
                <a:gd name="T5" fmla="*/ 4 h 5"/>
                <a:gd name="T6" fmla="*/ 1 w 2"/>
                <a:gd name="T7" fmla="*/ 3 h 5"/>
                <a:gd name="T8" fmla="*/ 1 w 2"/>
                <a:gd name="T9" fmla="*/ 5 h 5"/>
                <a:gd name="T10" fmla="*/ 1 w 2"/>
                <a:gd name="T11" fmla="*/ 3 h 5"/>
                <a:gd name="T12" fmla="*/ 2 w 2"/>
                <a:gd name="T13" fmla="*/ 4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1 h 5"/>
                <a:gd name="T20" fmla="*/ 0 w 2"/>
                <a:gd name="T21" fmla="*/ 0 h 5"/>
                <a:gd name="T22" fmla="*/ 1 w 2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1" y="5"/>
                    <a:pt x="2" y="5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4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3" name="Freeform 521"/>
            <p:cNvSpPr>
              <a:spLocks/>
            </p:cNvSpPr>
            <p:nvPr/>
          </p:nvSpPr>
          <p:spPr bwMode="auto">
            <a:xfrm>
              <a:off x="1725" y="2981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4" name="Freeform 522"/>
            <p:cNvSpPr>
              <a:spLocks/>
            </p:cNvSpPr>
            <p:nvPr/>
          </p:nvSpPr>
          <p:spPr bwMode="auto">
            <a:xfrm>
              <a:off x="1721" y="2973"/>
              <a:ext cx="4" cy="21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4 h 5"/>
                <a:gd name="T4" fmla="*/ 1 w 1"/>
                <a:gd name="T5" fmla="*/ 5 h 5"/>
                <a:gd name="T6" fmla="*/ 1 w 1"/>
                <a:gd name="T7" fmla="*/ 3 h 5"/>
                <a:gd name="T8" fmla="*/ 1 w 1"/>
                <a:gd name="T9" fmla="*/ 4 h 5"/>
                <a:gd name="T10" fmla="*/ 0 w 1"/>
                <a:gd name="T11" fmla="*/ 1 h 5"/>
                <a:gd name="T12" fmla="*/ 1 w 1"/>
                <a:gd name="T13" fmla="*/ 2 h 5"/>
                <a:gd name="T14" fmla="*/ 0 w 1"/>
                <a:gd name="T15" fmla="*/ 2 h 5"/>
                <a:gd name="T16" fmla="*/ 0 w 1"/>
                <a:gd name="T17" fmla="*/ 3 h 5"/>
                <a:gd name="T18" fmla="*/ 0 w 1"/>
                <a:gd name="T19" fmla="*/ 3 h 5"/>
                <a:gd name="T20" fmla="*/ 1 w 1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1"/>
                    <a:pt x="1" y="4"/>
                    <a:pt x="1" y="4"/>
                  </a:cubicBezTo>
                  <a:cubicBezTo>
                    <a:pt x="0" y="3"/>
                    <a:pt x="1" y="3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5" name="Freeform 523"/>
            <p:cNvSpPr>
              <a:spLocks/>
            </p:cNvSpPr>
            <p:nvPr/>
          </p:nvSpPr>
          <p:spPr bwMode="auto">
            <a:xfrm>
              <a:off x="1725" y="2994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6" name="Freeform 524"/>
            <p:cNvSpPr>
              <a:spLocks/>
            </p:cNvSpPr>
            <p:nvPr/>
          </p:nvSpPr>
          <p:spPr bwMode="auto">
            <a:xfrm>
              <a:off x="1721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7" name="Freeform 525"/>
            <p:cNvSpPr>
              <a:spLocks/>
            </p:cNvSpPr>
            <p:nvPr/>
          </p:nvSpPr>
          <p:spPr bwMode="auto">
            <a:xfrm>
              <a:off x="1721" y="29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8" name="Freeform 526"/>
            <p:cNvSpPr>
              <a:spLocks/>
            </p:cNvSpPr>
            <p:nvPr/>
          </p:nvSpPr>
          <p:spPr bwMode="auto">
            <a:xfrm>
              <a:off x="1692" y="2973"/>
              <a:ext cx="29" cy="29"/>
            </a:xfrm>
            <a:custGeom>
              <a:avLst/>
              <a:gdLst>
                <a:gd name="T0" fmla="*/ 4 w 7"/>
                <a:gd name="T1" fmla="*/ 0 h 7"/>
                <a:gd name="T2" fmla="*/ 3 w 7"/>
                <a:gd name="T3" fmla="*/ 1 h 7"/>
                <a:gd name="T4" fmla="*/ 2 w 7"/>
                <a:gd name="T5" fmla="*/ 1 h 7"/>
                <a:gd name="T6" fmla="*/ 0 w 7"/>
                <a:gd name="T7" fmla="*/ 3 h 7"/>
                <a:gd name="T8" fmla="*/ 1 w 7"/>
                <a:gd name="T9" fmla="*/ 2 h 7"/>
                <a:gd name="T10" fmla="*/ 0 w 7"/>
                <a:gd name="T11" fmla="*/ 3 h 7"/>
                <a:gd name="T12" fmla="*/ 2 w 7"/>
                <a:gd name="T13" fmla="*/ 4 h 7"/>
                <a:gd name="T14" fmla="*/ 3 w 7"/>
                <a:gd name="T15" fmla="*/ 4 h 7"/>
                <a:gd name="T16" fmla="*/ 5 w 7"/>
                <a:gd name="T17" fmla="*/ 6 h 7"/>
                <a:gd name="T18" fmla="*/ 6 w 7"/>
                <a:gd name="T19" fmla="*/ 3 h 7"/>
                <a:gd name="T20" fmla="*/ 6 w 7"/>
                <a:gd name="T21" fmla="*/ 5 h 7"/>
                <a:gd name="T22" fmla="*/ 6 w 7"/>
                <a:gd name="T23" fmla="*/ 5 h 7"/>
                <a:gd name="T24" fmla="*/ 6 w 7"/>
                <a:gd name="T25" fmla="*/ 5 h 7"/>
                <a:gd name="T26" fmla="*/ 7 w 7"/>
                <a:gd name="T27" fmla="*/ 3 h 7"/>
                <a:gd name="T28" fmla="*/ 7 w 7"/>
                <a:gd name="T29" fmla="*/ 6 h 7"/>
                <a:gd name="T30" fmla="*/ 7 w 7"/>
                <a:gd name="T31" fmla="*/ 4 h 7"/>
                <a:gd name="T32" fmla="*/ 7 w 7"/>
                <a:gd name="T33" fmla="*/ 2 h 7"/>
                <a:gd name="T34" fmla="*/ 7 w 7"/>
                <a:gd name="T35" fmla="*/ 1 h 7"/>
                <a:gd name="T36" fmla="*/ 5 w 7"/>
                <a:gd name="T37" fmla="*/ 4 h 7"/>
                <a:gd name="T38" fmla="*/ 6 w 7"/>
                <a:gd name="T39" fmla="*/ 3 h 7"/>
                <a:gd name="T40" fmla="*/ 6 w 7"/>
                <a:gd name="T41" fmla="*/ 1 h 7"/>
                <a:gd name="T42" fmla="*/ 4 w 7"/>
                <a:gd name="T43" fmla="*/ 3 h 7"/>
                <a:gd name="T44" fmla="*/ 5 w 7"/>
                <a:gd name="T45" fmla="*/ 2 h 7"/>
                <a:gd name="T46" fmla="*/ 4 w 7"/>
                <a:gd name="T47" fmla="*/ 3 h 7"/>
                <a:gd name="T48" fmla="*/ 5 w 7"/>
                <a:gd name="T49" fmla="*/ 2 h 7"/>
                <a:gd name="T50" fmla="*/ 3 w 7"/>
                <a:gd name="T51" fmla="*/ 4 h 7"/>
                <a:gd name="T52" fmla="*/ 5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5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3 w 7"/>
                <a:gd name="T65" fmla="*/ 2 h 7"/>
                <a:gd name="T66" fmla="*/ 4 w 7"/>
                <a:gd name="T67" fmla="*/ 0 h 7"/>
                <a:gd name="T68" fmla="*/ 5 w 7"/>
                <a:gd name="T69" fmla="*/ 0 h 7"/>
                <a:gd name="T70" fmla="*/ 3 w 7"/>
                <a:gd name="T71" fmla="*/ 1 h 7"/>
                <a:gd name="T72" fmla="*/ 4 w 7"/>
                <a:gd name="T7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5" y="5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6" y="5"/>
                    <a:pt x="7" y="3"/>
                    <a:pt x="7" y="3"/>
                  </a:cubicBezTo>
                  <a:cubicBezTo>
                    <a:pt x="6" y="5"/>
                    <a:pt x="7" y="3"/>
                    <a:pt x="7" y="6"/>
                  </a:cubicBezTo>
                  <a:cubicBezTo>
                    <a:pt x="7" y="6"/>
                    <a:pt x="7" y="3"/>
                    <a:pt x="7" y="4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1"/>
                    <a:pt x="7" y="3"/>
                    <a:pt x="7" y="1"/>
                  </a:cubicBezTo>
                  <a:cubicBezTo>
                    <a:pt x="7" y="0"/>
                    <a:pt x="6" y="3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3"/>
                    <a:pt x="6" y="1"/>
                  </a:cubicBezTo>
                  <a:cubicBezTo>
                    <a:pt x="5" y="3"/>
                    <a:pt x="6" y="1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3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9" name="Freeform 527"/>
            <p:cNvSpPr>
              <a:spLocks/>
            </p:cNvSpPr>
            <p:nvPr/>
          </p:nvSpPr>
          <p:spPr bwMode="auto">
            <a:xfrm>
              <a:off x="1713" y="2969"/>
              <a:ext cx="4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90" name="Freeform 528"/>
            <p:cNvSpPr>
              <a:spLocks/>
            </p:cNvSpPr>
            <p:nvPr/>
          </p:nvSpPr>
          <p:spPr bwMode="auto">
            <a:xfrm>
              <a:off x="1709" y="2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2" name="Rectangle 529"/>
            <p:cNvSpPr>
              <a:spLocks noChangeArrowheads="1"/>
            </p:cNvSpPr>
            <p:nvPr/>
          </p:nvSpPr>
          <p:spPr bwMode="auto">
            <a:xfrm>
              <a:off x="1700" y="29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3" name="Freeform 530"/>
            <p:cNvSpPr>
              <a:spLocks/>
            </p:cNvSpPr>
            <p:nvPr/>
          </p:nvSpPr>
          <p:spPr bwMode="auto">
            <a:xfrm>
              <a:off x="1713" y="2973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4" name="Freeform 531"/>
            <p:cNvSpPr>
              <a:spLocks/>
            </p:cNvSpPr>
            <p:nvPr/>
          </p:nvSpPr>
          <p:spPr bwMode="auto">
            <a:xfrm>
              <a:off x="1717" y="297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5" name="Freeform 532"/>
            <p:cNvSpPr>
              <a:spLocks/>
            </p:cNvSpPr>
            <p:nvPr/>
          </p:nvSpPr>
          <p:spPr bwMode="auto">
            <a:xfrm>
              <a:off x="1713" y="2969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6" name="Freeform 533"/>
            <p:cNvSpPr>
              <a:spLocks/>
            </p:cNvSpPr>
            <p:nvPr/>
          </p:nvSpPr>
          <p:spPr bwMode="auto">
            <a:xfrm>
              <a:off x="1679" y="2964"/>
              <a:ext cx="34" cy="17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1 h 4"/>
                <a:gd name="T4" fmla="*/ 4 w 8"/>
                <a:gd name="T5" fmla="*/ 1 h 4"/>
                <a:gd name="T6" fmla="*/ 1 w 8"/>
                <a:gd name="T7" fmla="*/ 2 h 4"/>
                <a:gd name="T8" fmla="*/ 3 w 8"/>
                <a:gd name="T9" fmla="*/ 3 h 4"/>
                <a:gd name="T10" fmla="*/ 2 w 8"/>
                <a:gd name="T11" fmla="*/ 3 h 4"/>
                <a:gd name="T12" fmla="*/ 6 w 8"/>
                <a:gd name="T13" fmla="*/ 2 h 4"/>
                <a:gd name="T14" fmla="*/ 2 w 8"/>
                <a:gd name="T15" fmla="*/ 4 h 4"/>
                <a:gd name="T16" fmla="*/ 2 w 8"/>
                <a:gd name="T17" fmla="*/ 4 h 4"/>
                <a:gd name="T18" fmla="*/ 3 w 8"/>
                <a:gd name="T19" fmla="*/ 4 h 4"/>
                <a:gd name="T20" fmla="*/ 5 w 8"/>
                <a:gd name="T21" fmla="*/ 3 h 4"/>
                <a:gd name="T22" fmla="*/ 7 w 8"/>
                <a:gd name="T23" fmla="*/ 2 h 4"/>
                <a:gd name="T24" fmla="*/ 5 w 8"/>
                <a:gd name="T25" fmla="*/ 2 h 4"/>
                <a:gd name="T26" fmla="*/ 7 w 8"/>
                <a:gd name="T27" fmla="*/ 2 h 4"/>
                <a:gd name="T28" fmla="*/ 6 w 8"/>
                <a:gd name="T29" fmla="*/ 2 h 4"/>
                <a:gd name="T30" fmla="*/ 7 w 8"/>
                <a:gd name="T31" fmla="*/ 1 h 4"/>
                <a:gd name="T32" fmla="*/ 6 w 8"/>
                <a:gd name="T33" fmla="*/ 2 h 4"/>
                <a:gd name="T34" fmla="*/ 6 w 8"/>
                <a:gd name="T35" fmla="*/ 2 h 4"/>
                <a:gd name="T36" fmla="*/ 4 w 8"/>
                <a:gd name="T37" fmla="*/ 2 h 4"/>
                <a:gd name="T38" fmla="*/ 6 w 8"/>
                <a:gd name="T39" fmla="*/ 1 h 4"/>
                <a:gd name="T40" fmla="*/ 5 w 8"/>
                <a:gd name="T41" fmla="*/ 2 h 4"/>
                <a:gd name="T42" fmla="*/ 6 w 8"/>
                <a:gd name="T43" fmla="*/ 0 h 4"/>
                <a:gd name="T44" fmla="*/ 5 w 8"/>
                <a:gd name="T45" fmla="*/ 1 h 4"/>
                <a:gd name="T46" fmla="*/ 6 w 8"/>
                <a:gd name="T47" fmla="*/ 1 h 4"/>
                <a:gd name="T48" fmla="*/ 3 w 8"/>
                <a:gd name="T49" fmla="*/ 2 h 4"/>
                <a:gd name="T50" fmla="*/ 6 w 8"/>
                <a:gd name="T51" fmla="*/ 0 h 4"/>
                <a:gd name="T52" fmla="*/ 5 w 8"/>
                <a:gd name="T53" fmla="*/ 0 h 4"/>
                <a:gd name="T54" fmla="*/ 5 w 8"/>
                <a:gd name="T55" fmla="*/ 0 h 4"/>
                <a:gd name="T56" fmla="*/ 4 w 8"/>
                <a:gd name="T57" fmla="*/ 0 h 4"/>
                <a:gd name="T58" fmla="*/ 4 w 8"/>
                <a:gd name="T59" fmla="*/ 0 h 4"/>
                <a:gd name="T60" fmla="*/ 3 w 8"/>
                <a:gd name="T61" fmla="*/ 0 h 4"/>
                <a:gd name="T62" fmla="*/ 4 w 8"/>
                <a:gd name="T63" fmla="*/ 0 h 4"/>
                <a:gd name="T64" fmla="*/ 1 w 8"/>
                <a:gd name="T65" fmla="*/ 0 h 4"/>
                <a:gd name="T66" fmla="*/ 3 w 8"/>
                <a:gd name="T67" fmla="*/ 0 h 4"/>
                <a:gd name="T68" fmla="*/ 1 w 8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4" y="1"/>
                    <a:pt x="4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6" y="1"/>
                    <a:pt x="6" y="2"/>
                  </a:cubicBezTo>
                  <a:cubicBezTo>
                    <a:pt x="4" y="3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8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4" y="1"/>
                    <a:pt x="3" y="1"/>
                    <a:pt x="6" y="0"/>
                  </a:cubicBezTo>
                  <a:cubicBezTo>
                    <a:pt x="6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7" name="Freeform 534"/>
            <p:cNvSpPr>
              <a:spLocks/>
            </p:cNvSpPr>
            <p:nvPr/>
          </p:nvSpPr>
          <p:spPr bwMode="auto">
            <a:xfrm>
              <a:off x="1704" y="2969"/>
              <a:ext cx="5" cy="4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8" name="Freeform 535"/>
            <p:cNvSpPr>
              <a:spLocks/>
            </p:cNvSpPr>
            <p:nvPr/>
          </p:nvSpPr>
          <p:spPr bwMode="auto">
            <a:xfrm>
              <a:off x="1671" y="2948"/>
              <a:ext cx="42" cy="16"/>
            </a:xfrm>
            <a:custGeom>
              <a:avLst/>
              <a:gdLst>
                <a:gd name="T0" fmla="*/ 5 w 10"/>
                <a:gd name="T1" fmla="*/ 3 h 4"/>
                <a:gd name="T2" fmla="*/ 7 w 10"/>
                <a:gd name="T3" fmla="*/ 2 h 4"/>
                <a:gd name="T4" fmla="*/ 3 w 10"/>
                <a:gd name="T5" fmla="*/ 3 h 4"/>
                <a:gd name="T6" fmla="*/ 3 w 10"/>
                <a:gd name="T7" fmla="*/ 2 h 4"/>
                <a:gd name="T8" fmla="*/ 6 w 10"/>
                <a:gd name="T9" fmla="*/ 2 h 4"/>
                <a:gd name="T10" fmla="*/ 6 w 10"/>
                <a:gd name="T11" fmla="*/ 2 h 4"/>
                <a:gd name="T12" fmla="*/ 4 w 10"/>
                <a:gd name="T13" fmla="*/ 2 h 4"/>
                <a:gd name="T14" fmla="*/ 3 w 10"/>
                <a:gd name="T15" fmla="*/ 2 h 4"/>
                <a:gd name="T16" fmla="*/ 4 w 10"/>
                <a:gd name="T17" fmla="*/ 2 h 4"/>
                <a:gd name="T18" fmla="*/ 6 w 10"/>
                <a:gd name="T19" fmla="*/ 2 h 4"/>
                <a:gd name="T20" fmla="*/ 1 w 10"/>
                <a:gd name="T21" fmla="*/ 0 h 4"/>
                <a:gd name="T22" fmla="*/ 1 w 10"/>
                <a:gd name="T23" fmla="*/ 1 h 4"/>
                <a:gd name="T24" fmla="*/ 4 w 10"/>
                <a:gd name="T25" fmla="*/ 1 h 4"/>
                <a:gd name="T26" fmla="*/ 3 w 10"/>
                <a:gd name="T27" fmla="*/ 1 h 4"/>
                <a:gd name="T28" fmla="*/ 2 w 10"/>
                <a:gd name="T29" fmla="*/ 1 h 4"/>
                <a:gd name="T30" fmla="*/ 2 w 10"/>
                <a:gd name="T31" fmla="*/ 4 h 4"/>
                <a:gd name="T32" fmla="*/ 2 w 10"/>
                <a:gd name="T33" fmla="*/ 3 h 4"/>
                <a:gd name="T34" fmla="*/ 3 w 10"/>
                <a:gd name="T35" fmla="*/ 3 h 4"/>
                <a:gd name="T36" fmla="*/ 5 w 10"/>
                <a:gd name="T37" fmla="*/ 3 h 4"/>
                <a:gd name="T38" fmla="*/ 5 w 10"/>
                <a:gd name="T39" fmla="*/ 3 h 4"/>
                <a:gd name="T40" fmla="*/ 7 w 10"/>
                <a:gd name="T41" fmla="*/ 3 h 4"/>
                <a:gd name="T42" fmla="*/ 8 w 10"/>
                <a:gd name="T43" fmla="*/ 3 h 4"/>
                <a:gd name="T44" fmla="*/ 8 w 10"/>
                <a:gd name="T45" fmla="*/ 2 h 4"/>
                <a:gd name="T46" fmla="*/ 5 w 10"/>
                <a:gd name="T4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4">
                  <a:moveTo>
                    <a:pt x="5" y="3"/>
                  </a:moveTo>
                  <a:cubicBezTo>
                    <a:pt x="5" y="3"/>
                    <a:pt x="6" y="3"/>
                    <a:pt x="7" y="2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4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5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4" y="1"/>
                    <a:pt x="4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10" y="2"/>
                    <a:pt x="7" y="3"/>
                    <a:pt x="8" y="2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9" name="Freeform 536"/>
            <p:cNvSpPr>
              <a:spLocks/>
            </p:cNvSpPr>
            <p:nvPr/>
          </p:nvSpPr>
          <p:spPr bwMode="auto">
            <a:xfrm>
              <a:off x="1692" y="2960"/>
              <a:ext cx="8" cy="0"/>
            </a:xfrm>
            <a:custGeom>
              <a:avLst/>
              <a:gdLst>
                <a:gd name="T0" fmla="*/ 8 w 8"/>
                <a:gd name="T1" fmla="*/ 0 w 8"/>
                <a:gd name="T2" fmla="*/ 4 w 8"/>
                <a:gd name="T3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0" name="Freeform 537"/>
            <p:cNvSpPr>
              <a:spLocks/>
            </p:cNvSpPr>
            <p:nvPr/>
          </p:nvSpPr>
          <p:spPr bwMode="auto">
            <a:xfrm>
              <a:off x="1679" y="2964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1" name="Freeform 538"/>
            <p:cNvSpPr>
              <a:spLocks/>
            </p:cNvSpPr>
            <p:nvPr/>
          </p:nvSpPr>
          <p:spPr bwMode="auto">
            <a:xfrm>
              <a:off x="1696" y="29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2" name="Freeform 539"/>
            <p:cNvSpPr>
              <a:spLocks/>
            </p:cNvSpPr>
            <p:nvPr/>
          </p:nvSpPr>
          <p:spPr bwMode="auto">
            <a:xfrm>
              <a:off x="1675" y="2944"/>
              <a:ext cx="17" cy="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2" y="1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3" name="Freeform 540"/>
            <p:cNvSpPr>
              <a:spLocks/>
            </p:cNvSpPr>
            <p:nvPr/>
          </p:nvSpPr>
          <p:spPr bwMode="auto">
            <a:xfrm>
              <a:off x="1679" y="2910"/>
              <a:ext cx="30" cy="38"/>
            </a:xfrm>
            <a:custGeom>
              <a:avLst/>
              <a:gdLst>
                <a:gd name="T0" fmla="*/ 3 w 7"/>
                <a:gd name="T1" fmla="*/ 8 h 9"/>
                <a:gd name="T2" fmla="*/ 3 w 7"/>
                <a:gd name="T3" fmla="*/ 7 h 9"/>
                <a:gd name="T4" fmla="*/ 4 w 7"/>
                <a:gd name="T5" fmla="*/ 8 h 9"/>
                <a:gd name="T6" fmla="*/ 5 w 7"/>
                <a:gd name="T7" fmla="*/ 8 h 9"/>
                <a:gd name="T8" fmla="*/ 4 w 7"/>
                <a:gd name="T9" fmla="*/ 7 h 9"/>
                <a:gd name="T10" fmla="*/ 4 w 7"/>
                <a:gd name="T11" fmla="*/ 7 h 9"/>
                <a:gd name="T12" fmla="*/ 2 w 7"/>
                <a:gd name="T13" fmla="*/ 6 h 9"/>
                <a:gd name="T14" fmla="*/ 5 w 7"/>
                <a:gd name="T15" fmla="*/ 6 h 9"/>
                <a:gd name="T16" fmla="*/ 2 w 7"/>
                <a:gd name="T17" fmla="*/ 5 h 9"/>
                <a:gd name="T18" fmla="*/ 3 w 7"/>
                <a:gd name="T19" fmla="*/ 5 h 9"/>
                <a:gd name="T20" fmla="*/ 3 w 7"/>
                <a:gd name="T21" fmla="*/ 5 h 9"/>
                <a:gd name="T22" fmla="*/ 3 w 7"/>
                <a:gd name="T23" fmla="*/ 5 h 9"/>
                <a:gd name="T24" fmla="*/ 5 w 7"/>
                <a:gd name="T25" fmla="*/ 6 h 9"/>
                <a:gd name="T26" fmla="*/ 5 w 7"/>
                <a:gd name="T27" fmla="*/ 5 h 9"/>
                <a:gd name="T28" fmla="*/ 6 w 7"/>
                <a:gd name="T29" fmla="*/ 5 h 9"/>
                <a:gd name="T30" fmla="*/ 5 w 7"/>
                <a:gd name="T31" fmla="*/ 4 h 9"/>
                <a:gd name="T32" fmla="*/ 6 w 7"/>
                <a:gd name="T33" fmla="*/ 4 h 9"/>
                <a:gd name="T34" fmla="*/ 3 w 7"/>
                <a:gd name="T35" fmla="*/ 3 h 9"/>
                <a:gd name="T36" fmla="*/ 4 w 7"/>
                <a:gd name="T37" fmla="*/ 2 h 9"/>
                <a:gd name="T38" fmla="*/ 6 w 7"/>
                <a:gd name="T39" fmla="*/ 4 h 9"/>
                <a:gd name="T40" fmla="*/ 5 w 7"/>
                <a:gd name="T41" fmla="*/ 3 h 9"/>
                <a:gd name="T42" fmla="*/ 7 w 7"/>
                <a:gd name="T43" fmla="*/ 4 h 9"/>
                <a:gd name="T44" fmla="*/ 5 w 7"/>
                <a:gd name="T45" fmla="*/ 2 h 9"/>
                <a:gd name="T46" fmla="*/ 5 w 7"/>
                <a:gd name="T47" fmla="*/ 2 h 9"/>
                <a:gd name="T48" fmla="*/ 3 w 7"/>
                <a:gd name="T49" fmla="*/ 0 h 9"/>
                <a:gd name="T50" fmla="*/ 2 w 7"/>
                <a:gd name="T51" fmla="*/ 2 h 9"/>
                <a:gd name="T52" fmla="*/ 3 w 7"/>
                <a:gd name="T53" fmla="*/ 3 h 9"/>
                <a:gd name="T54" fmla="*/ 1 w 7"/>
                <a:gd name="T55" fmla="*/ 2 h 9"/>
                <a:gd name="T56" fmla="*/ 3 w 7"/>
                <a:gd name="T57" fmla="*/ 3 h 9"/>
                <a:gd name="T58" fmla="*/ 1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0 w 7"/>
                <a:gd name="T65" fmla="*/ 7 h 9"/>
                <a:gd name="T66" fmla="*/ 2 w 7"/>
                <a:gd name="T67" fmla="*/ 7 h 9"/>
                <a:gd name="T68" fmla="*/ 2 w 7"/>
                <a:gd name="T69" fmla="*/ 8 h 9"/>
                <a:gd name="T70" fmla="*/ 3 w 7"/>
                <a:gd name="T71" fmla="*/ 8 h 9"/>
                <a:gd name="T72" fmla="*/ 0 w 7"/>
                <a:gd name="T73" fmla="*/ 8 h 9"/>
                <a:gd name="T74" fmla="*/ 0 w 7"/>
                <a:gd name="T75" fmla="*/ 8 h 9"/>
                <a:gd name="T76" fmla="*/ 1 w 7"/>
                <a:gd name="T77" fmla="*/ 8 h 9"/>
                <a:gd name="T78" fmla="*/ 0 w 7"/>
                <a:gd name="T79" fmla="*/ 8 h 9"/>
                <a:gd name="T80" fmla="*/ 4 w 7"/>
                <a:gd name="T81" fmla="*/ 9 h 9"/>
                <a:gd name="T82" fmla="*/ 6 w 7"/>
                <a:gd name="T83" fmla="*/ 8 h 9"/>
                <a:gd name="T84" fmla="*/ 3 w 7"/>
                <a:gd name="T8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8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6" y="8"/>
                    <a:pt x="4" y="7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6"/>
                    <a:pt x="4" y="6"/>
                    <a:pt x="2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4"/>
                    <a:pt x="3" y="3"/>
                  </a:cubicBezTo>
                  <a:cubicBezTo>
                    <a:pt x="6" y="4"/>
                    <a:pt x="3" y="2"/>
                    <a:pt x="4" y="2"/>
                  </a:cubicBezTo>
                  <a:cubicBezTo>
                    <a:pt x="5" y="3"/>
                    <a:pt x="4" y="3"/>
                    <a:pt x="6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5" y="3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4" y="3"/>
                    <a:pt x="2" y="2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1" y="8"/>
                    <a:pt x="7" y="9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4" name="Freeform 541"/>
            <p:cNvSpPr>
              <a:spLocks/>
            </p:cNvSpPr>
            <p:nvPr/>
          </p:nvSpPr>
          <p:spPr bwMode="auto">
            <a:xfrm>
              <a:off x="1675" y="2944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5" name="Freeform 542"/>
            <p:cNvSpPr>
              <a:spLocks/>
            </p:cNvSpPr>
            <p:nvPr/>
          </p:nvSpPr>
          <p:spPr bwMode="auto">
            <a:xfrm>
              <a:off x="1700" y="2914"/>
              <a:ext cx="0" cy="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6" name="Rectangle 543"/>
            <p:cNvSpPr>
              <a:spLocks noChangeArrowheads="1"/>
            </p:cNvSpPr>
            <p:nvPr/>
          </p:nvSpPr>
          <p:spPr bwMode="auto">
            <a:xfrm>
              <a:off x="1679" y="294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7" name="Freeform 544"/>
            <p:cNvSpPr>
              <a:spLocks/>
            </p:cNvSpPr>
            <p:nvPr/>
          </p:nvSpPr>
          <p:spPr bwMode="auto">
            <a:xfrm>
              <a:off x="1692" y="2948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8" name="Freeform 545"/>
            <p:cNvSpPr>
              <a:spLocks/>
            </p:cNvSpPr>
            <p:nvPr/>
          </p:nvSpPr>
          <p:spPr bwMode="auto">
            <a:xfrm>
              <a:off x="1709" y="2914"/>
              <a:ext cx="4" cy="5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9" name="Freeform 546"/>
            <p:cNvSpPr>
              <a:spLocks/>
            </p:cNvSpPr>
            <p:nvPr/>
          </p:nvSpPr>
          <p:spPr bwMode="auto">
            <a:xfrm>
              <a:off x="1692" y="28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0" name="Freeform 547"/>
            <p:cNvSpPr>
              <a:spLocks/>
            </p:cNvSpPr>
            <p:nvPr/>
          </p:nvSpPr>
          <p:spPr bwMode="auto">
            <a:xfrm>
              <a:off x="1642" y="2873"/>
              <a:ext cx="71" cy="50"/>
            </a:xfrm>
            <a:custGeom>
              <a:avLst/>
              <a:gdLst>
                <a:gd name="T0" fmla="*/ 4 w 17"/>
                <a:gd name="T1" fmla="*/ 4 h 12"/>
                <a:gd name="T2" fmla="*/ 2 w 17"/>
                <a:gd name="T3" fmla="*/ 4 h 12"/>
                <a:gd name="T4" fmla="*/ 1 w 17"/>
                <a:gd name="T5" fmla="*/ 5 h 12"/>
                <a:gd name="T6" fmla="*/ 3 w 17"/>
                <a:gd name="T7" fmla="*/ 6 h 12"/>
                <a:gd name="T8" fmla="*/ 4 w 17"/>
                <a:gd name="T9" fmla="*/ 7 h 12"/>
                <a:gd name="T10" fmla="*/ 5 w 17"/>
                <a:gd name="T11" fmla="*/ 9 h 12"/>
                <a:gd name="T12" fmla="*/ 8 w 17"/>
                <a:gd name="T13" fmla="*/ 8 h 12"/>
                <a:gd name="T14" fmla="*/ 8 w 17"/>
                <a:gd name="T15" fmla="*/ 9 h 12"/>
                <a:gd name="T16" fmla="*/ 8 w 17"/>
                <a:gd name="T17" fmla="*/ 10 h 12"/>
                <a:gd name="T18" fmla="*/ 10 w 17"/>
                <a:gd name="T19" fmla="*/ 7 h 12"/>
                <a:gd name="T20" fmla="*/ 10 w 17"/>
                <a:gd name="T21" fmla="*/ 7 h 12"/>
                <a:gd name="T22" fmla="*/ 11 w 17"/>
                <a:gd name="T23" fmla="*/ 8 h 12"/>
                <a:gd name="T24" fmla="*/ 12 w 17"/>
                <a:gd name="T25" fmla="*/ 9 h 12"/>
                <a:gd name="T26" fmla="*/ 13 w 17"/>
                <a:gd name="T27" fmla="*/ 9 h 12"/>
                <a:gd name="T28" fmla="*/ 13 w 17"/>
                <a:gd name="T29" fmla="*/ 8 h 12"/>
                <a:gd name="T30" fmla="*/ 14 w 17"/>
                <a:gd name="T31" fmla="*/ 7 h 12"/>
                <a:gd name="T32" fmla="*/ 14 w 17"/>
                <a:gd name="T33" fmla="*/ 8 h 12"/>
                <a:gd name="T34" fmla="*/ 15 w 17"/>
                <a:gd name="T35" fmla="*/ 8 h 12"/>
                <a:gd name="T36" fmla="*/ 14 w 17"/>
                <a:gd name="T37" fmla="*/ 10 h 12"/>
                <a:gd name="T38" fmla="*/ 15 w 17"/>
                <a:gd name="T39" fmla="*/ 9 h 12"/>
                <a:gd name="T40" fmla="*/ 14 w 17"/>
                <a:gd name="T41" fmla="*/ 8 h 12"/>
                <a:gd name="T42" fmla="*/ 17 w 17"/>
                <a:gd name="T43" fmla="*/ 11 h 12"/>
                <a:gd name="T44" fmla="*/ 17 w 17"/>
                <a:gd name="T45" fmla="*/ 11 h 12"/>
                <a:gd name="T46" fmla="*/ 17 w 17"/>
                <a:gd name="T47" fmla="*/ 11 h 12"/>
                <a:gd name="T48" fmla="*/ 17 w 17"/>
                <a:gd name="T49" fmla="*/ 11 h 12"/>
                <a:gd name="T50" fmla="*/ 17 w 17"/>
                <a:gd name="T51" fmla="*/ 11 h 12"/>
                <a:gd name="T52" fmla="*/ 14 w 17"/>
                <a:gd name="T53" fmla="*/ 5 h 12"/>
                <a:gd name="T54" fmla="*/ 14 w 17"/>
                <a:gd name="T55" fmla="*/ 5 h 12"/>
                <a:gd name="T56" fmla="*/ 14 w 17"/>
                <a:gd name="T57" fmla="*/ 5 h 12"/>
                <a:gd name="T58" fmla="*/ 14 w 17"/>
                <a:gd name="T59" fmla="*/ 5 h 12"/>
                <a:gd name="T60" fmla="*/ 13 w 17"/>
                <a:gd name="T61" fmla="*/ 4 h 12"/>
                <a:gd name="T62" fmla="*/ 13 w 17"/>
                <a:gd name="T63" fmla="*/ 4 h 12"/>
                <a:gd name="T64" fmla="*/ 12 w 17"/>
                <a:gd name="T65" fmla="*/ 5 h 12"/>
                <a:gd name="T66" fmla="*/ 12 w 17"/>
                <a:gd name="T67" fmla="*/ 5 h 12"/>
                <a:gd name="T68" fmla="*/ 12 w 17"/>
                <a:gd name="T69" fmla="*/ 5 h 12"/>
                <a:gd name="T70" fmla="*/ 12 w 17"/>
                <a:gd name="T71" fmla="*/ 5 h 12"/>
                <a:gd name="T72" fmla="*/ 11 w 17"/>
                <a:gd name="T73" fmla="*/ 6 h 12"/>
                <a:gd name="T74" fmla="*/ 11 w 17"/>
                <a:gd name="T75" fmla="*/ 5 h 12"/>
                <a:gd name="T76" fmla="*/ 11 w 17"/>
                <a:gd name="T77" fmla="*/ 4 h 12"/>
                <a:gd name="T78" fmla="*/ 10 w 17"/>
                <a:gd name="T79" fmla="*/ 6 h 12"/>
                <a:gd name="T80" fmla="*/ 9 w 17"/>
                <a:gd name="T81" fmla="*/ 6 h 12"/>
                <a:gd name="T82" fmla="*/ 7 w 17"/>
                <a:gd name="T83" fmla="*/ 6 h 12"/>
                <a:gd name="T84" fmla="*/ 7 w 17"/>
                <a:gd name="T85" fmla="*/ 6 h 12"/>
                <a:gd name="T86" fmla="*/ 6 w 17"/>
                <a:gd name="T87" fmla="*/ 5 h 12"/>
                <a:gd name="T88" fmla="*/ 5 w 17"/>
                <a:gd name="T89" fmla="*/ 7 h 12"/>
                <a:gd name="T90" fmla="*/ 7 w 17"/>
                <a:gd name="T9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2">
                  <a:moveTo>
                    <a:pt x="7" y="3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3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2" y="6"/>
                    <a:pt x="4" y="4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5" y="5"/>
                    <a:pt x="5" y="5"/>
                  </a:cubicBezTo>
                  <a:cubicBezTo>
                    <a:pt x="0" y="8"/>
                    <a:pt x="7" y="5"/>
                    <a:pt x="4" y="7"/>
                  </a:cubicBezTo>
                  <a:cubicBezTo>
                    <a:pt x="5" y="7"/>
                    <a:pt x="5" y="8"/>
                    <a:pt x="6" y="7"/>
                  </a:cubicBezTo>
                  <a:cubicBezTo>
                    <a:pt x="5" y="8"/>
                    <a:pt x="6" y="8"/>
                    <a:pt x="5" y="9"/>
                  </a:cubicBezTo>
                  <a:cubicBezTo>
                    <a:pt x="7" y="6"/>
                    <a:pt x="5" y="11"/>
                    <a:pt x="7" y="7"/>
                  </a:cubicBezTo>
                  <a:cubicBezTo>
                    <a:pt x="7" y="8"/>
                    <a:pt x="8" y="7"/>
                    <a:pt x="8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7"/>
                    <a:pt x="8" y="9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9" y="8"/>
                    <a:pt x="9" y="8"/>
                    <a:pt x="8" y="10"/>
                  </a:cubicBezTo>
                  <a:cubicBezTo>
                    <a:pt x="9" y="8"/>
                    <a:pt x="9" y="9"/>
                    <a:pt x="9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0" y="7"/>
                    <a:pt x="11" y="5"/>
                    <a:pt x="10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10" y="9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11" y="11"/>
                    <a:pt x="11" y="7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8"/>
                    <a:pt x="12" y="10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1"/>
                    <a:pt x="13" y="6"/>
                    <a:pt x="13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4" y="9"/>
                    <a:pt x="14" y="10"/>
                  </a:cubicBezTo>
                  <a:cubicBezTo>
                    <a:pt x="14" y="9"/>
                    <a:pt x="14" y="10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4" y="7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2" y="8"/>
                    <a:pt x="14" y="10"/>
                  </a:cubicBezTo>
                  <a:cubicBezTo>
                    <a:pt x="14" y="10"/>
                    <a:pt x="16" y="11"/>
                    <a:pt x="17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4" y="8"/>
                    <a:pt x="15" y="9"/>
                    <a:pt x="15" y="8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0"/>
                    <a:pt x="16" y="8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5"/>
                    <a:pt x="13" y="6"/>
                    <a:pt x="13" y="4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7"/>
                    <a:pt x="12" y="5"/>
                  </a:cubicBezTo>
                  <a:cubicBezTo>
                    <a:pt x="11" y="6"/>
                    <a:pt x="11" y="6"/>
                    <a:pt x="11" y="8"/>
                  </a:cubicBezTo>
                  <a:cubicBezTo>
                    <a:pt x="11" y="8"/>
                    <a:pt x="11" y="6"/>
                    <a:pt x="11" y="6"/>
                  </a:cubicBezTo>
                  <a:cubicBezTo>
                    <a:pt x="10" y="8"/>
                    <a:pt x="11" y="6"/>
                    <a:pt x="10" y="7"/>
                  </a:cubicBezTo>
                  <a:cubicBezTo>
                    <a:pt x="11" y="5"/>
                    <a:pt x="11" y="6"/>
                    <a:pt x="11" y="5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6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10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4"/>
                    <a:pt x="9" y="6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7" y="6"/>
                  </a:cubicBezTo>
                  <a:cubicBezTo>
                    <a:pt x="7" y="6"/>
                    <a:pt x="8" y="5"/>
                    <a:pt x="8" y="5"/>
                  </a:cubicBezTo>
                  <a:cubicBezTo>
                    <a:pt x="6" y="6"/>
                    <a:pt x="9" y="3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6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3"/>
                    <a:pt x="3" y="6"/>
                    <a:pt x="7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1" name="Freeform 548"/>
            <p:cNvSpPr>
              <a:spLocks/>
            </p:cNvSpPr>
            <p:nvPr/>
          </p:nvSpPr>
          <p:spPr bwMode="auto">
            <a:xfrm>
              <a:off x="1675" y="2889"/>
              <a:ext cx="4" cy="9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2" name="Rectangle 549"/>
            <p:cNvSpPr>
              <a:spLocks noChangeArrowheads="1"/>
            </p:cNvSpPr>
            <p:nvPr/>
          </p:nvSpPr>
          <p:spPr bwMode="auto">
            <a:xfrm>
              <a:off x="1675" y="2893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3" name="Freeform 550"/>
            <p:cNvSpPr>
              <a:spLocks/>
            </p:cNvSpPr>
            <p:nvPr/>
          </p:nvSpPr>
          <p:spPr bwMode="auto">
            <a:xfrm>
              <a:off x="1662" y="2885"/>
              <a:ext cx="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4" name="Rectangle 551"/>
            <p:cNvSpPr>
              <a:spLocks noChangeArrowheads="1"/>
            </p:cNvSpPr>
            <p:nvPr/>
          </p:nvSpPr>
          <p:spPr bwMode="auto">
            <a:xfrm>
              <a:off x="1662" y="288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5" name="Freeform 552"/>
            <p:cNvSpPr>
              <a:spLocks/>
            </p:cNvSpPr>
            <p:nvPr/>
          </p:nvSpPr>
          <p:spPr bwMode="auto">
            <a:xfrm>
              <a:off x="1629" y="2847"/>
              <a:ext cx="38" cy="42"/>
            </a:xfrm>
            <a:custGeom>
              <a:avLst/>
              <a:gdLst>
                <a:gd name="T0" fmla="*/ 6 w 9"/>
                <a:gd name="T1" fmla="*/ 2 h 10"/>
                <a:gd name="T2" fmla="*/ 4 w 9"/>
                <a:gd name="T3" fmla="*/ 2 h 10"/>
                <a:gd name="T4" fmla="*/ 6 w 9"/>
                <a:gd name="T5" fmla="*/ 2 h 10"/>
                <a:gd name="T6" fmla="*/ 3 w 9"/>
                <a:gd name="T7" fmla="*/ 0 h 10"/>
                <a:gd name="T8" fmla="*/ 4 w 9"/>
                <a:gd name="T9" fmla="*/ 5 h 10"/>
                <a:gd name="T10" fmla="*/ 3 w 9"/>
                <a:gd name="T11" fmla="*/ 5 h 10"/>
                <a:gd name="T12" fmla="*/ 5 w 9"/>
                <a:gd name="T13" fmla="*/ 7 h 10"/>
                <a:gd name="T14" fmla="*/ 3 w 9"/>
                <a:gd name="T15" fmla="*/ 7 h 10"/>
                <a:gd name="T16" fmla="*/ 4 w 9"/>
                <a:gd name="T17" fmla="*/ 8 h 10"/>
                <a:gd name="T18" fmla="*/ 4 w 9"/>
                <a:gd name="T19" fmla="*/ 7 h 10"/>
                <a:gd name="T20" fmla="*/ 4 w 9"/>
                <a:gd name="T21" fmla="*/ 8 h 10"/>
                <a:gd name="T22" fmla="*/ 4 w 9"/>
                <a:gd name="T23" fmla="*/ 8 h 10"/>
                <a:gd name="T24" fmla="*/ 5 w 9"/>
                <a:gd name="T25" fmla="*/ 8 h 10"/>
                <a:gd name="T26" fmla="*/ 4 w 9"/>
                <a:gd name="T27" fmla="*/ 8 h 10"/>
                <a:gd name="T28" fmla="*/ 5 w 9"/>
                <a:gd name="T29" fmla="*/ 9 h 10"/>
                <a:gd name="T30" fmla="*/ 4 w 9"/>
                <a:gd name="T31" fmla="*/ 9 h 10"/>
                <a:gd name="T32" fmla="*/ 6 w 9"/>
                <a:gd name="T33" fmla="*/ 10 h 10"/>
                <a:gd name="T34" fmla="*/ 7 w 9"/>
                <a:gd name="T35" fmla="*/ 9 h 10"/>
                <a:gd name="T36" fmla="*/ 6 w 9"/>
                <a:gd name="T37" fmla="*/ 9 h 10"/>
                <a:gd name="T38" fmla="*/ 6 w 9"/>
                <a:gd name="T39" fmla="*/ 9 h 10"/>
                <a:gd name="T40" fmla="*/ 5 w 9"/>
                <a:gd name="T41" fmla="*/ 8 h 10"/>
                <a:gd name="T42" fmla="*/ 7 w 9"/>
                <a:gd name="T43" fmla="*/ 8 h 10"/>
                <a:gd name="T44" fmla="*/ 8 w 9"/>
                <a:gd name="T45" fmla="*/ 7 h 10"/>
                <a:gd name="T46" fmla="*/ 8 w 9"/>
                <a:gd name="T47" fmla="*/ 7 h 10"/>
                <a:gd name="T48" fmla="*/ 8 w 9"/>
                <a:gd name="T49" fmla="*/ 7 h 10"/>
                <a:gd name="T50" fmla="*/ 7 w 9"/>
                <a:gd name="T51" fmla="*/ 7 h 10"/>
                <a:gd name="T52" fmla="*/ 5 w 9"/>
                <a:gd name="T53" fmla="*/ 7 h 10"/>
                <a:gd name="T54" fmla="*/ 5 w 9"/>
                <a:gd name="T55" fmla="*/ 7 h 10"/>
                <a:gd name="T56" fmla="*/ 6 w 9"/>
                <a:gd name="T57" fmla="*/ 7 h 10"/>
                <a:gd name="T58" fmla="*/ 6 w 9"/>
                <a:gd name="T59" fmla="*/ 7 h 10"/>
                <a:gd name="T60" fmla="*/ 8 w 9"/>
                <a:gd name="T61" fmla="*/ 6 h 10"/>
                <a:gd name="T62" fmla="*/ 6 w 9"/>
                <a:gd name="T63" fmla="*/ 6 h 10"/>
                <a:gd name="T64" fmla="*/ 5 w 9"/>
                <a:gd name="T65" fmla="*/ 5 h 10"/>
                <a:gd name="T66" fmla="*/ 7 w 9"/>
                <a:gd name="T67" fmla="*/ 5 h 10"/>
                <a:gd name="T68" fmla="*/ 5 w 9"/>
                <a:gd name="T69" fmla="*/ 5 h 10"/>
                <a:gd name="T70" fmla="*/ 6 w 9"/>
                <a:gd name="T71" fmla="*/ 4 h 10"/>
                <a:gd name="T72" fmla="*/ 5 w 9"/>
                <a:gd name="T73" fmla="*/ 4 h 10"/>
                <a:gd name="T74" fmla="*/ 5 w 9"/>
                <a:gd name="T75" fmla="*/ 3 h 10"/>
                <a:gd name="T76" fmla="*/ 5 w 9"/>
                <a:gd name="T77" fmla="*/ 3 h 10"/>
                <a:gd name="T78" fmla="*/ 4 w 9"/>
                <a:gd name="T79" fmla="*/ 2 h 10"/>
                <a:gd name="T80" fmla="*/ 6 w 9"/>
                <a:gd name="T8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1"/>
                    <a:pt x="6" y="2"/>
                  </a:cubicBezTo>
                  <a:cubicBezTo>
                    <a:pt x="4" y="1"/>
                    <a:pt x="6" y="1"/>
                    <a:pt x="3" y="0"/>
                  </a:cubicBezTo>
                  <a:cubicBezTo>
                    <a:pt x="4" y="2"/>
                    <a:pt x="2" y="3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0" y="6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6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3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7" y="8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9" y="7"/>
                    <a:pt x="5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5" y="7"/>
                    <a:pt x="5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7" y="7"/>
                    <a:pt x="8" y="6"/>
                  </a:cubicBezTo>
                  <a:cubicBezTo>
                    <a:pt x="7" y="6"/>
                    <a:pt x="7" y="7"/>
                    <a:pt x="6" y="6"/>
                  </a:cubicBezTo>
                  <a:cubicBezTo>
                    <a:pt x="7" y="6"/>
                    <a:pt x="7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2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6" name="Freeform 553"/>
            <p:cNvSpPr>
              <a:spLocks/>
            </p:cNvSpPr>
            <p:nvPr/>
          </p:nvSpPr>
          <p:spPr bwMode="auto">
            <a:xfrm>
              <a:off x="1642" y="2847"/>
              <a:ext cx="12" cy="5"/>
            </a:xfrm>
            <a:custGeom>
              <a:avLst/>
              <a:gdLst>
                <a:gd name="T0" fmla="*/ 1 w 3"/>
                <a:gd name="T1" fmla="*/ 0 h 1"/>
                <a:gd name="T2" fmla="*/ 2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7" name="Freeform 554"/>
            <p:cNvSpPr>
              <a:spLocks/>
            </p:cNvSpPr>
            <p:nvPr/>
          </p:nvSpPr>
          <p:spPr bwMode="auto">
            <a:xfrm>
              <a:off x="1637" y="2818"/>
              <a:ext cx="67" cy="34"/>
            </a:xfrm>
            <a:custGeom>
              <a:avLst/>
              <a:gdLst>
                <a:gd name="T0" fmla="*/ 10 w 16"/>
                <a:gd name="T1" fmla="*/ 3 h 8"/>
                <a:gd name="T2" fmla="*/ 11 w 16"/>
                <a:gd name="T3" fmla="*/ 3 h 8"/>
                <a:gd name="T4" fmla="*/ 1 w 16"/>
                <a:gd name="T5" fmla="*/ 5 h 8"/>
                <a:gd name="T6" fmla="*/ 3 w 16"/>
                <a:gd name="T7" fmla="*/ 6 h 8"/>
                <a:gd name="T8" fmla="*/ 1 w 16"/>
                <a:gd name="T9" fmla="*/ 6 h 8"/>
                <a:gd name="T10" fmla="*/ 3 w 16"/>
                <a:gd name="T11" fmla="*/ 7 h 8"/>
                <a:gd name="T12" fmla="*/ 2 w 16"/>
                <a:gd name="T13" fmla="*/ 6 h 8"/>
                <a:gd name="T14" fmla="*/ 3 w 16"/>
                <a:gd name="T15" fmla="*/ 7 h 8"/>
                <a:gd name="T16" fmla="*/ 3 w 16"/>
                <a:gd name="T17" fmla="*/ 6 h 8"/>
                <a:gd name="T18" fmla="*/ 4 w 16"/>
                <a:gd name="T19" fmla="*/ 7 h 8"/>
                <a:gd name="T20" fmla="*/ 2 w 16"/>
                <a:gd name="T21" fmla="*/ 5 h 8"/>
                <a:gd name="T22" fmla="*/ 4 w 16"/>
                <a:gd name="T23" fmla="*/ 6 h 8"/>
                <a:gd name="T24" fmla="*/ 7 w 16"/>
                <a:gd name="T25" fmla="*/ 5 h 8"/>
                <a:gd name="T26" fmla="*/ 6 w 16"/>
                <a:gd name="T27" fmla="*/ 4 h 8"/>
                <a:gd name="T28" fmla="*/ 6 w 16"/>
                <a:gd name="T29" fmla="*/ 3 h 8"/>
                <a:gd name="T30" fmla="*/ 7 w 16"/>
                <a:gd name="T31" fmla="*/ 5 h 8"/>
                <a:gd name="T32" fmla="*/ 10 w 16"/>
                <a:gd name="T33" fmla="*/ 5 h 8"/>
                <a:gd name="T34" fmla="*/ 10 w 16"/>
                <a:gd name="T35" fmla="*/ 6 h 8"/>
                <a:gd name="T36" fmla="*/ 12 w 16"/>
                <a:gd name="T37" fmla="*/ 4 h 8"/>
                <a:gd name="T38" fmla="*/ 11 w 16"/>
                <a:gd name="T39" fmla="*/ 6 h 8"/>
                <a:gd name="T40" fmla="*/ 10 w 16"/>
                <a:gd name="T41" fmla="*/ 5 h 8"/>
                <a:gd name="T42" fmla="*/ 10 w 16"/>
                <a:gd name="T43" fmla="*/ 2 h 8"/>
                <a:gd name="T44" fmla="*/ 10 w 16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8">
                  <a:moveTo>
                    <a:pt x="10" y="3"/>
                  </a:moveTo>
                  <a:cubicBezTo>
                    <a:pt x="10" y="4"/>
                    <a:pt x="11" y="3"/>
                    <a:pt x="11" y="3"/>
                  </a:cubicBezTo>
                  <a:cubicBezTo>
                    <a:pt x="3" y="1"/>
                    <a:pt x="8" y="0"/>
                    <a:pt x="1" y="5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0" y="6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1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3"/>
                    <a:pt x="5" y="4"/>
                    <a:pt x="7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1"/>
                    <a:pt x="6" y="4"/>
                    <a:pt x="7" y="5"/>
                  </a:cubicBezTo>
                  <a:cubicBezTo>
                    <a:pt x="7" y="4"/>
                    <a:pt x="8" y="3"/>
                    <a:pt x="10" y="5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1" y="5"/>
                    <a:pt x="13" y="6"/>
                    <a:pt x="12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1" y="5"/>
                    <a:pt x="12" y="3"/>
                    <a:pt x="10" y="2"/>
                  </a:cubicBezTo>
                  <a:cubicBezTo>
                    <a:pt x="16" y="4"/>
                    <a:pt x="12" y="8"/>
                    <a:pt x="1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8" name="Freeform 555"/>
            <p:cNvSpPr>
              <a:spLocks/>
            </p:cNvSpPr>
            <p:nvPr/>
          </p:nvSpPr>
          <p:spPr bwMode="auto">
            <a:xfrm>
              <a:off x="1683" y="2831"/>
              <a:ext cx="5" cy="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9" name="Freeform 556"/>
            <p:cNvSpPr>
              <a:spLocks/>
            </p:cNvSpPr>
            <p:nvPr/>
          </p:nvSpPr>
          <p:spPr bwMode="auto">
            <a:xfrm>
              <a:off x="1281" y="2751"/>
              <a:ext cx="0" cy="5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0" name="Freeform 557"/>
            <p:cNvSpPr>
              <a:spLocks/>
            </p:cNvSpPr>
            <p:nvPr/>
          </p:nvSpPr>
          <p:spPr bwMode="auto">
            <a:xfrm>
              <a:off x="1277" y="2735"/>
              <a:ext cx="9" cy="21"/>
            </a:xfrm>
            <a:custGeom>
              <a:avLst/>
              <a:gdLst>
                <a:gd name="T0" fmla="*/ 2 w 2"/>
                <a:gd name="T1" fmla="*/ 0 h 5"/>
                <a:gd name="T2" fmla="*/ 1 w 2"/>
                <a:gd name="T3" fmla="*/ 1 h 5"/>
                <a:gd name="T4" fmla="*/ 0 w 2"/>
                <a:gd name="T5" fmla="*/ 5 h 5"/>
                <a:gd name="T6" fmla="*/ 1 w 2"/>
                <a:gd name="T7" fmla="*/ 3 h 5"/>
                <a:gd name="T8" fmla="*/ 1 w 2"/>
                <a:gd name="T9" fmla="*/ 3 h 5"/>
                <a:gd name="T10" fmla="*/ 2 w 2"/>
                <a:gd name="T11" fmla="*/ 1 h 5"/>
                <a:gd name="T12" fmla="*/ 1 w 2"/>
                <a:gd name="T13" fmla="*/ 2 h 5"/>
                <a:gd name="T14" fmla="*/ 2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1" y="3"/>
                    <a:pt x="0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3"/>
                    <a:pt x="2" y="1"/>
                  </a:cubicBezTo>
                  <a:cubicBezTo>
                    <a:pt x="2" y="0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1" name="Freeform 558"/>
            <p:cNvSpPr>
              <a:spLocks/>
            </p:cNvSpPr>
            <p:nvPr/>
          </p:nvSpPr>
          <p:spPr bwMode="auto">
            <a:xfrm>
              <a:off x="1281" y="274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2" name="Freeform 559"/>
            <p:cNvSpPr>
              <a:spLocks/>
            </p:cNvSpPr>
            <p:nvPr/>
          </p:nvSpPr>
          <p:spPr bwMode="auto">
            <a:xfrm>
              <a:off x="1277" y="2743"/>
              <a:ext cx="4" cy="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3" name="Freeform 560"/>
            <p:cNvSpPr>
              <a:spLocks/>
            </p:cNvSpPr>
            <p:nvPr/>
          </p:nvSpPr>
          <p:spPr bwMode="auto">
            <a:xfrm>
              <a:off x="1277" y="2747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4" name="Freeform 561"/>
            <p:cNvSpPr>
              <a:spLocks/>
            </p:cNvSpPr>
            <p:nvPr/>
          </p:nvSpPr>
          <p:spPr bwMode="auto">
            <a:xfrm>
              <a:off x="1273" y="2739"/>
              <a:ext cx="8" cy="1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2 w 2"/>
                <a:gd name="T11" fmla="*/ 0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0"/>
                    <a:pt x="2" y="1"/>
                  </a:cubicBezTo>
                  <a:cubicBezTo>
                    <a:pt x="2" y="0"/>
                    <a:pt x="1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5" name="Freeform 562"/>
            <p:cNvSpPr>
              <a:spLocks/>
            </p:cNvSpPr>
            <p:nvPr/>
          </p:nvSpPr>
          <p:spPr bwMode="auto">
            <a:xfrm>
              <a:off x="1277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6" name="Rectangle 563"/>
            <p:cNvSpPr>
              <a:spLocks noChangeArrowheads="1"/>
            </p:cNvSpPr>
            <p:nvPr/>
          </p:nvSpPr>
          <p:spPr bwMode="auto">
            <a:xfrm>
              <a:off x="1277" y="2747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7" name="Freeform 564"/>
            <p:cNvSpPr>
              <a:spLocks/>
            </p:cNvSpPr>
            <p:nvPr/>
          </p:nvSpPr>
          <p:spPr bwMode="auto">
            <a:xfrm>
              <a:off x="1273" y="2735"/>
              <a:ext cx="8" cy="16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2 w 2"/>
                <a:gd name="T5" fmla="*/ 0 h 4"/>
                <a:gd name="T6" fmla="*/ 1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1"/>
                    <a:pt x="0" y="4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8" name="Freeform 565"/>
            <p:cNvSpPr>
              <a:spLocks/>
            </p:cNvSpPr>
            <p:nvPr/>
          </p:nvSpPr>
          <p:spPr bwMode="auto">
            <a:xfrm>
              <a:off x="1281" y="2726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9" name="Freeform 566"/>
            <p:cNvSpPr>
              <a:spLocks/>
            </p:cNvSpPr>
            <p:nvPr/>
          </p:nvSpPr>
          <p:spPr bwMode="auto">
            <a:xfrm>
              <a:off x="1273" y="2722"/>
              <a:ext cx="8" cy="21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2 h 5"/>
                <a:gd name="T4" fmla="*/ 0 w 2"/>
                <a:gd name="T5" fmla="*/ 4 h 5"/>
                <a:gd name="T6" fmla="*/ 1 w 2"/>
                <a:gd name="T7" fmla="*/ 3 h 5"/>
                <a:gd name="T8" fmla="*/ 0 w 2"/>
                <a:gd name="T9" fmla="*/ 5 h 5"/>
                <a:gd name="T10" fmla="*/ 1 w 2"/>
                <a:gd name="T11" fmla="*/ 3 h 5"/>
                <a:gd name="T12" fmla="*/ 1 w 2"/>
                <a:gd name="T13" fmla="*/ 5 h 5"/>
                <a:gd name="T14" fmla="*/ 1 w 2"/>
                <a:gd name="T15" fmla="*/ 3 h 5"/>
                <a:gd name="T16" fmla="*/ 1 w 2"/>
                <a:gd name="T17" fmla="*/ 3 h 5"/>
                <a:gd name="T18" fmla="*/ 2 w 2"/>
                <a:gd name="T19" fmla="*/ 2 h 5"/>
                <a:gd name="T20" fmla="*/ 2 w 2"/>
                <a:gd name="T21" fmla="*/ 0 h 5"/>
                <a:gd name="T22" fmla="*/ 0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5"/>
                    <a:pt x="0" y="3"/>
                    <a:pt x="0" y="5"/>
                  </a:cubicBezTo>
                  <a:cubicBezTo>
                    <a:pt x="0" y="5"/>
                    <a:pt x="0" y="5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2" y="0"/>
                    <a:pt x="2" y="0"/>
                  </a:cubicBezTo>
                  <a:cubicBezTo>
                    <a:pt x="2" y="0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0" name="Freeform 567"/>
            <p:cNvSpPr>
              <a:spLocks/>
            </p:cNvSpPr>
            <p:nvPr/>
          </p:nvSpPr>
          <p:spPr bwMode="auto">
            <a:xfrm>
              <a:off x="1273" y="2726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0 h 4"/>
                <a:gd name="T4" fmla="*/ 0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1" name="Freeform 568"/>
            <p:cNvSpPr>
              <a:spLocks/>
            </p:cNvSpPr>
            <p:nvPr/>
          </p:nvSpPr>
          <p:spPr bwMode="auto">
            <a:xfrm>
              <a:off x="1269" y="2718"/>
              <a:ext cx="8" cy="2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4 h 6"/>
                <a:gd name="T4" fmla="*/ 0 w 2"/>
                <a:gd name="T5" fmla="*/ 5 h 6"/>
                <a:gd name="T6" fmla="*/ 1 w 2"/>
                <a:gd name="T7" fmla="*/ 4 h 6"/>
                <a:gd name="T8" fmla="*/ 0 w 2"/>
                <a:gd name="T9" fmla="*/ 5 h 6"/>
                <a:gd name="T10" fmla="*/ 2 w 2"/>
                <a:gd name="T11" fmla="*/ 2 h 6"/>
                <a:gd name="T12" fmla="*/ 2 w 2"/>
                <a:gd name="T13" fmla="*/ 2 h 6"/>
                <a:gd name="T14" fmla="*/ 1 w 2"/>
                <a:gd name="T15" fmla="*/ 3 h 6"/>
                <a:gd name="T16" fmla="*/ 1 w 2"/>
                <a:gd name="T17" fmla="*/ 3 h 6"/>
                <a:gd name="T18" fmla="*/ 0 w 2"/>
                <a:gd name="T19" fmla="*/ 4 h 6"/>
                <a:gd name="T20" fmla="*/ 0 w 2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4"/>
                    <a:pt x="1" y="4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2" name="Freeform 569"/>
            <p:cNvSpPr>
              <a:spLocks/>
            </p:cNvSpPr>
            <p:nvPr/>
          </p:nvSpPr>
          <p:spPr bwMode="auto">
            <a:xfrm>
              <a:off x="1269" y="2739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3" name="Freeform 570"/>
            <p:cNvSpPr>
              <a:spLocks/>
            </p:cNvSpPr>
            <p:nvPr/>
          </p:nvSpPr>
          <p:spPr bwMode="auto">
            <a:xfrm>
              <a:off x="1273" y="27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4" name="Freeform 571"/>
            <p:cNvSpPr>
              <a:spLocks/>
            </p:cNvSpPr>
            <p:nvPr/>
          </p:nvSpPr>
          <p:spPr bwMode="auto">
            <a:xfrm>
              <a:off x="1265" y="273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5" name="Freeform 572"/>
            <p:cNvSpPr>
              <a:spLocks/>
            </p:cNvSpPr>
            <p:nvPr/>
          </p:nvSpPr>
          <p:spPr bwMode="auto">
            <a:xfrm>
              <a:off x="1244" y="2714"/>
              <a:ext cx="29" cy="29"/>
            </a:xfrm>
            <a:custGeom>
              <a:avLst/>
              <a:gdLst>
                <a:gd name="T0" fmla="*/ 3 w 7"/>
                <a:gd name="T1" fmla="*/ 1 h 7"/>
                <a:gd name="T2" fmla="*/ 3 w 7"/>
                <a:gd name="T3" fmla="*/ 1 h 7"/>
                <a:gd name="T4" fmla="*/ 2 w 7"/>
                <a:gd name="T5" fmla="*/ 2 h 7"/>
                <a:gd name="T6" fmla="*/ 0 w 7"/>
                <a:gd name="T7" fmla="*/ 4 h 7"/>
                <a:gd name="T8" fmla="*/ 1 w 7"/>
                <a:gd name="T9" fmla="*/ 4 h 7"/>
                <a:gd name="T10" fmla="*/ 0 w 7"/>
                <a:gd name="T11" fmla="*/ 5 h 7"/>
                <a:gd name="T12" fmla="*/ 1 w 7"/>
                <a:gd name="T13" fmla="*/ 4 h 7"/>
                <a:gd name="T14" fmla="*/ 2 w 7"/>
                <a:gd name="T15" fmla="*/ 4 h 7"/>
                <a:gd name="T16" fmla="*/ 4 w 7"/>
                <a:gd name="T17" fmla="*/ 6 h 7"/>
                <a:gd name="T18" fmla="*/ 5 w 7"/>
                <a:gd name="T19" fmla="*/ 4 h 7"/>
                <a:gd name="T20" fmla="*/ 5 w 7"/>
                <a:gd name="T21" fmla="*/ 6 h 7"/>
                <a:gd name="T22" fmla="*/ 4 w 7"/>
                <a:gd name="T23" fmla="*/ 6 h 7"/>
                <a:gd name="T24" fmla="*/ 5 w 7"/>
                <a:gd name="T25" fmla="*/ 6 h 7"/>
                <a:gd name="T26" fmla="*/ 6 w 7"/>
                <a:gd name="T27" fmla="*/ 4 h 7"/>
                <a:gd name="T28" fmla="*/ 5 w 7"/>
                <a:gd name="T29" fmla="*/ 6 h 7"/>
                <a:gd name="T30" fmla="*/ 6 w 7"/>
                <a:gd name="T31" fmla="*/ 5 h 7"/>
                <a:gd name="T32" fmla="*/ 7 w 7"/>
                <a:gd name="T33" fmla="*/ 3 h 7"/>
                <a:gd name="T34" fmla="*/ 7 w 7"/>
                <a:gd name="T35" fmla="*/ 3 h 7"/>
                <a:gd name="T36" fmla="*/ 4 w 7"/>
                <a:gd name="T37" fmla="*/ 5 h 7"/>
                <a:gd name="T38" fmla="*/ 5 w 7"/>
                <a:gd name="T39" fmla="*/ 4 h 7"/>
                <a:gd name="T40" fmla="*/ 5 w 7"/>
                <a:gd name="T41" fmla="*/ 2 h 7"/>
                <a:gd name="T42" fmla="*/ 4 w 7"/>
                <a:gd name="T43" fmla="*/ 4 h 7"/>
                <a:gd name="T44" fmla="*/ 4 w 7"/>
                <a:gd name="T45" fmla="*/ 3 h 7"/>
                <a:gd name="T46" fmla="*/ 4 w 7"/>
                <a:gd name="T47" fmla="*/ 4 h 7"/>
                <a:gd name="T48" fmla="*/ 4 w 7"/>
                <a:gd name="T49" fmla="*/ 3 h 7"/>
                <a:gd name="T50" fmla="*/ 3 w 7"/>
                <a:gd name="T51" fmla="*/ 5 h 7"/>
                <a:gd name="T52" fmla="*/ 4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4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2 w 7"/>
                <a:gd name="T65" fmla="*/ 3 h 7"/>
                <a:gd name="T66" fmla="*/ 4 w 7"/>
                <a:gd name="T67" fmla="*/ 1 h 7"/>
                <a:gd name="T68" fmla="*/ 4 w 7"/>
                <a:gd name="T69" fmla="*/ 0 h 7"/>
                <a:gd name="T70" fmla="*/ 2 w 7"/>
                <a:gd name="T71" fmla="*/ 2 h 7"/>
                <a:gd name="T72" fmla="*/ 3 w 7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1" y="3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4"/>
                    <a:pt x="5" y="6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6" y="4"/>
                    <a:pt x="6" y="4"/>
                  </a:cubicBezTo>
                  <a:cubicBezTo>
                    <a:pt x="5" y="6"/>
                    <a:pt x="6" y="4"/>
                    <a:pt x="5" y="6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2"/>
                    <a:pt x="7" y="4"/>
                    <a:pt x="7" y="3"/>
                  </a:cubicBezTo>
                  <a:cubicBezTo>
                    <a:pt x="7" y="2"/>
                    <a:pt x="5" y="4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3"/>
                    <a:pt x="5" y="1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2"/>
                    <a:pt x="2" y="3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6" name="Rectangle 573"/>
            <p:cNvSpPr>
              <a:spLocks noChangeArrowheads="1"/>
            </p:cNvSpPr>
            <p:nvPr/>
          </p:nvSpPr>
          <p:spPr bwMode="auto">
            <a:xfrm>
              <a:off x="1261" y="2714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7" name="Freeform 574"/>
            <p:cNvSpPr>
              <a:spLocks/>
            </p:cNvSpPr>
            <p:nvPr/>
          </p:nvSpPr>
          <p:spPr bwMode="auto">
            <a:xfrm>
              <a:off x="1256" y="2714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8" name="Rectangle 575"/>
            <p:cNvSpPr>
              <a:spLocks noChangeArrowheads="1"/>
            </p:cNvSpPr>
            <p:nvPr/>
          </p:nvSpPr>
          <p:spPr bwMode="auto">
            <a:xfrm>
              <a:off x="1248" y="2730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9" name="Freeform 576"/>
            <p:cNvSpPr>
              <a:spLocks/>
            </p:cNvSpPr>
            <p:nvPr/>
          </p:nvSpPr>
          <p:spPr bwMode="auto">
            <a:xfrm>
              <a:off x="1261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0" name="Freeform 577"/>
            <p:cNvSpPr>
              <a:spLocks/>
            </p:cNvSpPr>
            <p:nvPr/>
          </p:nvSpPr>
          <p:spPr bwMode="auto">
            <a:xfrm>
              <a:off x="1265" y="2718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1" name="Rectangle 578"/>
            <p:cNvSpPr>
              <a:spLocks noChangeArrowheads="1"/>
            </p:cNvSpPr>
            <p:nvPr/>
          </p:nvSpPr>
          <p:spPr bwMode="auto">
            <a:xfrm>
              <a:off x="1261" y="271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2" name="Freeform 579"/>
            <p:cNvSpPr>
              <a:spLocks/>
            </p:cNvSpPr>
            <p:nvPr/>
          </p:nvSpPr>
          <p:spPr bwMode="auto">
            <a:xfrm>
              <a:off x="1227" y="2710"/>
              <a:ext cx="29" cy="20"/>
            </a:xfrm>
            <a:custGeom>
              <a:avLst/>
              <a:gdLst>
                <a:gd name="T0" fmla="*/ 2 w 7"/>
                <a:gd name="T1" fmla="*/ 3 h 5"/>
                <a:gd name="T2" fmla="*/ 1 w 7"/>
                <a:gd name="T3" fmla="*/ 4 h 5"/>
                <a:gd name="T4" fmla="*/ 4 w 7"/>
                <a:gd name="T5" fmla="*/ 2 h 5"/>
                <a:gd name="T6" fmla="*/ 2 w 7"/>
                <a:gd name="T7" fmla="*/ 4 h 5"/>
                <a:gd name="T8" fmla="*/ 4 w 7"/>
                <a:gd name="T9" fmla="*/ 4 h 5"/>
                <a:gd name="T10" fmla="*/ 3 w 7"/>
                <a:gd name="T11" fmla="*/ 4 h 5"/>
                <a:gd name="T12" fmla="*/ 6 w 7"/>
                <a:gd name="T13" fmla="*/ 2 h 5"/>
                <a:gd name="T14" fmla="*/ 3 w 7"/>
                <a:gd name="T15" fmla="*/ 5 h 5"/>
                <a:gd name="T16" fmla="*/ 3 w 7"/>
                <a:gd name="T17" fmla="*/ 5 h 5"/>
                <a:gd name="T18" fmla="*/ 4 w 7"/>
                <a:gd name="T19" fmla="*/ 5 h 5"/>
                <a:gd name="T20" fmla="*/ 6 w 7"/>
                <a:gd name="T21" fmla="*/ 3 h 5"/>
                <a:gd name="T22" fmla="*/ 7 w 7"/>
                <a:gd name="T23" fmla="*/ 2 h 5"/>
                <a:gd name="T24" fmla="*/ 6 w 7"/>
                <a:gd name="T25" fmla="*/ 3 h 5"/>
                <a:gd name="T26" fmla="*/ 7 w 7"/>
                <a:gd name="T27" fmla="*/ 2 h 5"/>
                <a:gd name="T28" fmla="*/ 6 w 7"/>
                <a:gd name="T29" fmla="*/ 2 h 5"/>
                <a:gd name="T30" fmla="*/ 7 w 7"/>
                <a:gd name="T31" fmla="*/ 1 h 5"/>
                <a:gd name="T32" fmla="*/ 6 w 7"/>
                <a:gd name="T33" fmla="*/ 2 h 5"/>
                <a:gd name="T34" fmla="*/ 6 w 7"/>
                <a:gd name="T35" fmla="*/ 2 h 5"/>
                <a:gd name="T36" fmla="*/ 5 w 7"/>
                <a:gd name="T37" fmla="*/ 3 h 5"/>
                <a:gd name="T38" fmla="*/ 6 w 7"/>
                <a:gd name="T39" fmla="*/ 1 h 5"/>
                <a:gd name="T40" fmla="*/ 5 w 7"/>
                <a:gd name="T41" fmla="*/ 2 h 5"/>
                <a:gd name="T42" fmla="*/ 6 w 7"/>
                <a:gd name="T43" fmla="*/ 1 h 5"/>
                <a:gd name="T44" fmla="*/ 5 w 7"/>
                <a:gd name="T45" fmla="*/ 1 h 5"/>
                <a:gd name="T46" fmla="*/ 6 w 7"/>
                <a:gd name="T47" fmla="*/ 1 h 5"/>
                <a:gd name="T48" fmla="*/ 4 w 7"/>
                <a:gd name="T49" fmla="*/ 3 h 5"/>
                <a:gd name="T50" fmla="*/ 6 w 7"/>
                <a:gd name="T51" fmla="*/ 1 h 5"/>
                <a:gd name="T52" fmla="*/ 5 w 7"/>
                <a:gd name="T53" fmla="*/ 1 h 5"/>
                <a:gd name="T54" fmla="*/ 5 w 7"/>
                <a:gd name="T55" fmla="*/ 1 h 5"/>
                <a:gd name="T56" fmla="*/ 4 w 7"/>
                <a:gd name="T57" fmla="*/ 1 h 5"/>
                <a:gd name="T58" fmla="*/ 4 w 7"/>
                <a:gd name="T59" fmla="*/ 2 h 5"/>
                <a:gd name="T60" fmla="*/ 3 w 7"/>
                <a:gd name="T61" fmla="*/ 2 h 5"/>
                <a:gd name="T62" fmla="*/ 4 w 7"/>
                <a:gd name="T63" fmla="*/ 2 h 5"/>
                <a:gd name="T64" fmla="*/ 2 w 7"/>
                <a:gd name="T65" fmla="*/ 3 h 5"/>
                <a:gd name="T66" fmla="*/ 3 w 7"/>
                <a:gd name="T67" fmla="*/ 2 h 5"/>
                <a:gd name="T68" fmla="*/ 2 w 7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4" y="2"/>
                    <a:pt x="4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1"/>
                    <a:pt x="6" y="2"/>
                  </a:cubicBezTo>
                  <a:cubicBezTo>
                    <a:pt x="4" y="3"/>
                    <a:pt x="5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2"/>
                    <a:pt x="3" y="3"/>
                    <a:pt x="6" y="1"/>
                  </a:cubicBezTo>
                  <a:cubicBezTo>
                    <a:pt x="6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6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3" name="Freeform 580"/>
            <p:cNvSpPr>
              <a:spLocks/>
            </p:cNvSpPr>
            <p:nvPr/>
          </p:nvSpPr>
          <p:spPr bwMode="auto">
            <a:xfrm>
              <a:off x="1252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4" name="Freeform 581"/>
            <p:cNvSpPr>
              <a:spLocks/>
            </p:cNvSpPr>
            <p:nvPr/>
          </p:nvSpPr>
          <p:spPr bwMode="auto">
            <a:xfrm>
              <a:off x="1219" y="2705"/>
              <a:ext cx="37" cy="17"/>
            </a:xfrm>
            <a:custGeom>
              <a:avLst/>
              <a:gdLst>
                <a:gd name="T0" fmla="*/ 5 w 9"/>
                <a:gd name="T1" fmla="*/ 2 h 4"/>
                <a:gd name="T2" fmla="*/ 7 w 9"/>
                <a:gd name="T3" fmla="*/ 1 h 4"/>
                <a:gd name="T4" fmla="*/ 4 w 9"/>
                <a:gd name="T5" fmla="*/ 3 h 4"/>
                <a:gd name="T6" fmla="*/ 3 w 9"/>
                <a:gd name="T7" fmla="*/ 3 h 4"/>
                <a:gd name="T8" fmla="*/ 6 w 9"/>
                <a:gd name="T9" fmla="*/ 1 h 4"/>
                <a:gd name="T10" fmla="*/ 6 w 9"/>
                <a:gd name="T11" fmla="*/ 1 h 4"/>
                <a:gd name="T12" fmla="*/ 4 w 9"/>
                <a:gd name="T13" fmla="*/ 2 h 4"/>
                <a:gd name="T14" fmla="*/ 3 w 9"/>
                <a:gd name="T15" fmla="*/ 2 h 4"/>
                <a:gd name="T16" fmla="*/ 4 w 9"/>
                <a:gd name="T17" fmla="*/ 2 h 4"/>
                <a:gd name="T18" fmla="*/ 6 w 9"/>
                <a:gd name="T19" fmla="*/ 1 h 4"/>
                <a:gd name="T20" fmla="*/ 0 w 9"/>
                <a:gd name="T21" fmla="*/ 2 h 4"/>
                <a:gd name="T22" fmla="*/ 1 w 9"/>
                <a:gd name="T23" fmla="*/ 3 h 4"/>
                <a:gd name="T24" fmla="*/ 3 w 9"/>
                <a:gd name="T25" fmla="*/ 2 h 4"/>
                <a:gd name="T26" fmla="*/ 3 w 9"/>
                <a:gd name="T27" fmla="*/ 2 h 4"/>
                <a:gd name="T28" fmla="*/ 1 w 9"/>
                <a:gd name="T29" fmla="*/ 2 h 4"/>
                <a:gd name="T30" fmla="*/ 2 w 9"/>
                <a:gd name="T31" fmla="*/ 4 h 4"/>
                <a:gd name="T32" fmla="*/ 2 w 9"/>
                <a:gd name="T33" fmla="*/ 4 h 4"/>
                <a:gd name="T34" fmla="*/ 4 w 9"/>
                <a:gd name="T35" fmla="*/ 3 h 4"/>
                <a:gd name="T36" fmla="*/ 5 w 9"/>
                <a:gd name="T37" fmla="*/ 2 h 4"/>
                <a:gd name="T38" fmla="*/ 5 w 9"/>
                <a:gd name="T39" fmla="*/ 2 h 4"/>
                <a:gd name="T40" fmla="*/ 7 w 9"/>
                <a:gd name="T41" fmla="*/ 1 h 4"/>
                <a:gd name="T42" fmla="*/ 8 w 9"/>
                <a:gd name="T43" fmla="*/ 1 h 4"/>
                <a:gd name="T44" fmla="*/ 8 w 9"/>
                <a:gd name="T45" fmla="*/ 0 h 4"/>
                <a:gd name="T46" fmla="*/ 5 w 9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4">
                  <a:moveTo>
                    <a:pt x="5" y="2"/>
                  </a:moveTo>
                  <a:cubicBezTo>
                    <a:pt x="5" y="2"/>
                    <a:pt x="6" y="1"/>
                    <a:pt x="7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1"/>
                    <a:pt x="4" y="2"/>
                  </a:cubicBezTo>
                  <a:cubicBezTo>
                    <a:pt x="3" y="2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2"/>
                    <a:pt x="3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0"/>
                    <a:pt x="7" y="1"/>
                    <a:pt x="8" y="0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5" name="Freeform 582"/>
            <p:cNvSpPr>
              <a:spLocks/>
            </p:cNvSpPr>
            <p:nvPr/>
          </p:nvSpPr>
          <p:spPr bwMode="auto">
            <a:xfrm>
              <a:off x="1240" y="2714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6" name="Freeform 583"/>
            <p:cNvSpPr>
              <a:spLocks/>
            </p:cNvSpPr>
            <p:nvPr/>
          </p:nvSpPr>
          <p:spPr bwMode="auto">
            <a:xfrm>
              <a:off x="1227" y="2718"/>
              <a:ext cx="8" cy="4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7" name="Freeform 584"/>
            <p:cNvSpPr>
              <a:spLocks/>
            </p:cNvSpPr>
            <p:nvPr/>
          </p:nvSpPr>
          <p:spPr bwMode="auto">
            <a:xfrm>
              <a:off x="1240" y="2710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8" name="Freeform 585"/>
            <p:cNvSpPr>
              <a:spLocks/>
            </p:cNvSpPr>
            <p:nvPr/>
          </p:nvSpPr>
          <p:spPr bwMode="auto">
            <a:xfrm>
              <a:off x="1219" y="2710"/>
              <a:ext cx="16" cy="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1" y="1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3" y="0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1" name="Freeform 586"/>
            <p:cNvSpPr>
              <a:spLocks/>
            </p:cNvSpPr>
            <p:nvPr/>
          </p:nvSpPr>
          <p:spPr bwMode="auto">
            <a:xfrm>
              <a:off x="1214" y="2685"/>
              <a:ext cx="34" cy="25"/>
            </a:xfrm>
            <a:custGeom>
              <a:avLst/>
              <a:gdLst>
                <a:gd name="T0" fmla="*/ 5 w 8"/>
                <a:gd name="T1" fmla="*/ 4 h 6"/>
                <a:gd name="T2" fmla="*/ 5 w 8"/>
                <a:gd name="T3" fmla="*/ 4 h 6"/>
                <a:gd name="T4" fmla="*/ 6 w 8"/>
                <a:gd name="T5" fmla="*/ 4 h 6"/>
                <a:gd name="T6" fmla="*/ 6 w 8"/>
                <a:gd name="T7" fmla="*/ 4 h 6"/>
                <a:gd name="T8" fmla="*/ 6 w 8"/>
                <a:gd name="T9" fmla="*/ 4 h 6"/>
                <a:gd name="T10" fmla="*/ 5 w 8"/>
                <a:gd name="T11" fmla="*/ 4 h 6"/>
                <a:gd name="T12" fmla="*/ 3 w 8"/>
                <a:gd name="T13" fmla="*/ 4 h 6"/>
                <a:gd name="T14" fmla="*/ 6 w 8"/>
                <a:gd name="T15" fmla="*/ 3 h 6"/>
                <a:gd name="T16" fmla="*/ 2 w 8"/>
                <a:gd name="T17" fmla="*/ 4 h 6"/>
                <a:gd name="T18" fmla="*/ 3 w 8"/>
                <a:gd name="T19" fmla="*/ 3 h 6"/>
                <a:gd name="T20" fmla="*/ 4 w 8"/>
                <a:gd name="T21" fmla="*/ 3 h 6"/>
                <a:gd name="T22" fmla="*/ 4 w 8"/>
                <a:gd name="T23" fmla="*/ 3 h 6"/>
                <a:gd name="T24" fmla="*/ 5 w 8"/>
                <a:gd name="T25" fmla="*/ 3 h 6"/>
                <a:gd name="T26" fmla="*/ 5 w 8"/>
                <a:gd name="T27" fmla="*/ 2 h 6"/>
                <a:gd name="T28" fmla="*/ 6 w 8"/>
                <a:gd name="T29" fmla="*/ 2 h 6"/>
                <a:gd name="T30" fmla="*/ 5 w 8"/>
                <a:gd name="T31" fmla="*/ 1 h 6"/>
                <a:gd name="T32" fmla="*/ 6 w 8"/>
                <a:gd name="T33" fmla="*/ 1 h 6"/>
                <a:gd name="T34" fmla="*/ 3 w 8"/>
                <a:gd name="T35" fmla="*/ 2 h 6"/>
                <a:gd name="T36" fmla="*/ 3 w 8"/>
                <a:gd name="T37" fmla="*/ 1 h 6"/>
                <a:gd name="T38" fmla="*/ 5 w 8"/>
                <a:gd name="T39" fmla="*/ 1 h 6"/>
                <a:gd name="T40" fmla="*/ 4 w 8"/>
                <a:gd name="T41" fmla="*/ 1 h 6"/>
                <a:gd name="T42" fmla="*/ 6 w 8"/>
                <a:gd name="T43" fmla="*/ 1 h 6"/>
                <a:gd name="T44" fmla="*/ 3 w 8"/>
                <a:gd name="T45" fmla="*/ 0 h 6"/>
                <a:gd name="T46" fmla="*/ 4 w 8"/>
                <a:gd name="T47" fmla="*/ 0 h 6"/>
                <a:gd name="T48" fmla="*/ 1 w 8"/>
                <a:gd name="T49" fmla="*/ 0 h 6"/>
                <a:gd name="T50" fmla="*/ 1 w 8"/>
                <a:gd name="T51" fmla="*/ 2 h 6"/>
                <a:gd name="T52" fmla="*/ 3 w 8"/>
                <a:gd name="T53" fmla="*/ 2 h 6"/>
                <a:gd name="T54" fmla="*/ 1 w 8"/>
                <a:gd name="T55" fmla="*/ 2 h 6"/>
                <a:gd name="T56" fmla="*/ 3 w 8"/>
                <a:gd name="T57" fmla="*/ 2 h 6"/>
                <a:gd name="T58" fmla="*/ 1 w 8"/>
                <a:gd name="T59" fmla="*/ 2 h 6"/>
                <a:gd name="T60" fmla="*/ 3 w 8"/>
                <a:gd name="T61" fmla="*/ 2 h 6"/>
                <a:gd name="T62" fmla="*/ 0 w 8"/>
                <a:gd name="T63" fmla="*/ 3 h 6"/>
                <a:gd name="T64" fmla="*/ 2 w 8"/>
                <a:gd name="T65" fmla="*/ 5 h 6"/>
                <a:gd name="T66" fmla="*/ 3 w 8"/>
                <a:gd name="T67" fmla="*/ 5 h 6"/>
                <a:gd name="T68" fmla="*/ 4 w 8"/>
                <a:gd name="T69" fmla="*/ 5 h 6"/>
                <a:gd name="T70" fmla="*/ 5 w 8"/>
                <a:gd name="T71" fmla="*/ 5 h 6"/>
                <a:gd name="T72" fmla="*/ 2 w 8"/>
                <a:gd name="T73" fmla="*/ 6 h 6"/>
                <a:gd name="T74" fmla="*/ 2 w 8"/>
                <a:gd name="T75" fmla="*/ 6 h 6"/>
                <a:gd name="T76" fmla="*/ 3 w 8"/>
                <a:gd name="T77" fmla="*/ 6 h 6"/>
                <a:gd name="T78" fmla="*/ 2 w 8"/>
                <a:gd name="T79" fmla="*/ 6 h 6"/>
                <a:gd name="T80" fmla="*/ 6 w 8"/>
                <a:gd name="T81" fmla="*/ 5 h 6"/>
                <a:gd name="T82" fmla="*/ 7 w 8"/>
                <a:gd name="T83" fmla="*/ 4 h 6"/>
                <a:gd name="T84" fmla="*/ 5 w 8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6">
                  <a:moveTo>
                    <a:pt x="5" y="4"/>
                  </a:move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3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4" y="3"/>
                    <a:pt x="2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3" y="2"/>
                  </a:cubicBezTo>
                  <a:cubicBezTo>
                    <a:pt x="6" y="1"/>
                    <a:pt x="1" y="1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1"/>
                    <a:pt x="4" y="1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3" y="2"/>
                    <a:pt x="1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7" y="4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3" y="5"/>
                    <a:pt x="8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2" name="Freeform 587"/>
            <p:cNvSpPr>
              <a:spLocks/>
            </p:cNvSpPr>
            <p:nvPr/>
          </p:nvSpPr>
          <p:spPr bwMode="auto">
            <a:xfrm>
              <a:off x="1219" y="2710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3" name="Freeform 588"/>
            <p:cNvSpPr>
              <a:spLocks/>
            </p:cNvSpPr>
            <p:nvPr/>
          </p:nvSpPr>
          <p:spPr bwMode="auto">
            <a:xfrm>
              <a:off x="1227" y="2685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4" name="Rectangle 589"/>
            <p:cNvSpPr>
              <a:spLocks noChangeArrowheads="1"/>
            </p:cNvSpPr>
            <p:nvPr/>
          </p:nvSpPr>
          <p:spPr bwMode="auto">
            <a:xfrm>
              <a:off x="1223" y="271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5" name="Freeform 590"/>
            <p:cNvSpPr>
              <a:spLocks/>
            </p:cNvSpPr>
            <p:nvPr/>
          </p:nvSpPr>
          <p:spPr bwMode="auto">
            <a:xfrm>
              <a:off x="1235" y="2705"/>
              <a:ext cx="5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0" name="Freeform 591"/>
            <p:cNvSpPr>
              <a:spLocks/>
            </p:cNvSpPr>
            <p:nvPr/>
          </p:nvSpPr>
          <p:spPr bwMode="auto">
            <a:xfrm>
              <a:off x="1235" y="2685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1" name="Freeform 592"/>
            <p:cNvSpPr>
              <a:spLocks/>
            </p:cNvSpPr>
            <p:nvPr/>
          </p:nvSpPr>
          <p:spPr bwMode="auto">
            <a:xfrm>
              <a:off x="1240" y="2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2" name="Freeform 593"/>
            <p:cNvSpPr>
              <a:spLocks/>
            </p:cNvSpPr>
            <p:nvPr/>
          </p:nvSpPr>
          <p:spPr bwMode="auto">
            <a:xfrm>
              <a:off x="1214" y="2634"/>
              <a:ext cx="38" cy="51"/>
            </a:xfrm>
            <a:custGeom>
              <a:avLst/>
              <a:gdLst>
                <a:gd name="T0" fmla="*/ 6 w 9"/>
                <a:gd name="T1" fmla="*/ 3 h 12"/>
                <a:gd name="T2" fmla="*/ 4 w 9"/>
                <a:gd name="T3" fmla="*/ 1 h 12"/>
                <a:gd name="T4" fmla="*/ 3 w 9"/>
                <a:gd name="T5" fmla="*/ 1 h 12"/>
                <a:gd name="T6" fmla="*/ 4 w 9"/>
                <a:gd name="T7" fmla="*/ 2 h 12"/>
                <a:gd name="T8" fmla="*/ 3 w 9"/>
                <a:gd name="T9" fmla="*/ 3 h 12"/>
                <a:gd name="T10" fmla="*/ 2 w 9"/>
                <a:gd name="T11" fmla="*/ 4 h 12"/>
                <a:gd name="T12" fmla="*/ 4 w 9"/>
                <a:gd name="T13" fmla="*/ 6 h 12"/>
                <a:gd name="T14" fmla="*/ 3 w 9"/>
                <a:gd name="T15" fmla="*/ 5 h 12"/>
                <a:gd name="T16" fmla="*/ 2 w 9"/>
                <a:gd name="T17" fmla="*/ 6 h 12"/>
                <a:gd name="T18" fmla="*/ 5 w 9"/>
                <a:gd name="T19" fmla="*/ 7 h 12"/>
                <a:gd name="T20" fmla="*/ 5 w 9"/>
                <a:gd name="T21" fmla="*/ 8 h 12"/>
                <a:gd name="T22" fmla="*/ 4 w 9"/>
                <a:gd name="T23" fmla="*/ 8 h 12"/>
                <a:gd name="T24" fmla="*/ 3 w 9"/>
                <a:gd name="T25" fmla="*/ 8 h 12"/>
                <a:gd name="T26" fmla="*/ 2 w 9"/>
                <a:gd name="T27" fmla="*/ 9 h 12"/>
                <a:gd name="T28" fmla="*/ 3 w 9"/>
                <a:gd name="T29" fmla="*/ 10 h 12"/>
                <a:gd name="T30" fmla="*/ 4 w 9"/>
                <a:gd name="T31" fmla="*/ 10 h 12"/>
                <a:gd name="T32" fmla="*/ 3 w 9"/>
                <a:gd name="T33" fmla="*/ 10 h 12"/>
                <a:gd name="T34" fmla="*/ 3 w 9"/>
                <a:gd name="T35" fmla="*/ 11 h 12"/>
                <a:gd name="T36" fmla="*/ 3 w 9"/>
                <a:gd name="T37" fmla="*/ 12 h 12"/>
                <a:gd name="T38" fmla="*/ 3 w 9"/>
                <a:gd name="T39" fmla="*/ 11 h 12"/>
                <a:gd name="T40" fmla="*/ 2 w 9"/>
                <a:gd name="T41" fmla="*/ 11 h 12"/>
                <a:gd name="T42" fmla="*/ 6 w 9"/>
                <a:gd name="T43" fmla="*/ 11 h 12"/>
                <a:gd name="T44" fmla="*/ 6 w 9"/>
                <a:gd name="T45" fmla="*/ 11 h 12"/>
                <a:gd name="T46" fmla="*/ 6 w 9"/>
                <a:gd name="T47" fmla="*/ 11 h 12"/>
                <a:gd name="T48" fmla="*/ 7 w 9"/>
                <a:gd name="T49" fmla="*/ 11 h 12"/>
                <a:gd name="T50" fmla="*/ 7 w 9"/>
                <a:gd name="T51" fmla="*/ 10 h 12"/>
                <a:gd name="T52" fmla="*/ 6 w 9"/>
                <a:gd name="T53" fmla="*/ 10 h 12"/>
                <a:gd name="T54" fmla="*/ 7 w 9"/>
                <a:gd name="T55" fmla="*/ 10 h 12"/>
                <a:gd name="T56" fmla="*/ 7 w 9"/>
                <a:gd name="T57" fmla="*/ 10 h 12"/>
                <a:gd name="T58" fmla="*/ 6 w 9"/>
                <a:gd name="T59" fmla="*/ 9 h 12"/>
                <a:gd name="T60" fmla="*/ 6 w 9"/>
                <a:gd name="T61" fmla="*/ 8 h 12"/>
                <a:gd name="T62" fmla="*/ 7 w 9"/>
                <a:gd name="T63" fmla="*/ 9 h 12"/>
                <a:gd name="T64" fmla="*/ 7 w 9"/>
                <a:gd name="T65" fmla="*/ 9 h 12"/>
                <a:gd name="T66" fmla="*/ 6 w 9"/>
                <a:gd name="T67" fmla="*/ 8 h 12"/>
                <a:gd name="T68" fmla="*/ 6 w 9"/>
                <a:gd name="T69" fmla="*/ 7 h 12"/>
                <a:gd name="T70" fmla="*/ 5 w 9"/>
                <a:gd name="T71" fmla="*/ 6 h 12"/>
                <a:gd name="T72" fmla="*/ 6 w 9"/>
                <a:gd name="T73" fmla="*/ 5 h 12"/>
                <a:gd name="T74" fmla="*/ 6 w 9"/>
                <a:gd name="T75" fmla="*/ 4 h 12"/>
                <a:gd name="T76" fmla="*/ 4 w 9"/>
                <a:gd name="T77" fmla="*/ 4 h 12"/>
                <a:gd name="T78" fmla="*/ 7 w 9"/>
                <a:gd name="T7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7" y="4"/>
                    <a:pt x="7" y="4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3" y="1"/>
                    <a:pt x="6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1" y="0"/>
                    <a:pt x="7" y="5"/>
                    <a:pt x="3" y="3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5" y="5"/>
                    <a:pt x="1" y="3"/>
                    <a:pt x="4" y="6"/>
                  </a:cubicBezTo>
                  <a:cubicBezTo>
                    <a:pt x="3" y="5"/>
                    <a:pt x="5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5"/>
                  </a:cubicBezTo>
                  <a:cubicBezTo>
                    <a:pt x="2" y="6"/>
                    <a:pt x="4" y="6"/>
                    <a:pt x="5" y="7"/>
                  </a:cubicBezTo>
                  <a:cubicBezTo>
                    <a:pt x="4" y="7"/>
                    <a:pt x="4" y="6"/>
                    <a:pt x="2" y="6"/>
                  </a:cubicBezTo>
                  <a:cubicBezTo>
                    <a:pt x="4" y="7"/>
                    <a:pt x="3" y="6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8"/>
                    <a:pt x="6" y="8"/>
                    <a:pt x="7" y="9"/>
                  </a:cubicBezTo>
                  <a:cubicBezTo>
                    <a:pt x="5" y="8"/>
                    <a:pt x="7" y="8"/>
                    <a:pt x="5" y="8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" y="8"/>
                    <a:pt x="5" y="10"/>
                    <a:pt x="3" y="10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2" y="10"/>
                    <a:pt x="1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4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0" y="11"/>
                    <a:pt x="3" y="12"/>
                  </a:cubicBezTo>
                  <a:cubicBezTo>
                    <a:pt x="3" y="12"/>
                    <a:pt x="6" y="12"/>
                    <a:pt x="6" y="12"/>
                  </a:cubicBezTo>
                  <a:cubicBezTo>
                    <a:pt x="5" y="12"/>
                    <a:pt x="4" y="12"/>
                    <a:pt x="3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1"/>
                    <a:pt x="4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6" y="10"/>
                    <a:pt x="4" y="10"/>
                    <a:pt x="4" y="10"/>
                  </a:cubicBezTo>
                  <a:cubicBezTo>
                    <a:pt x="6" y="10"/>
                    <a:pt x="5" y="10"/>
                    <a:pt x="7" y="10"/>
                  </a:cubicBezTo>
                  <a:cubicBezTo>
                    <a:pt x="5" y="10"/>
                    <a:pt x="6" y="10"/>
                    <a:pt x="5" y="10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5" y="9"/>
                    <a:pt x="6" y="9"/>
                  </a:cubicBezTo>
                  <a:cubicBezTo>
                    <a:pt x="6" y="9"/>
                    <a:pt x="6" y="9"/>
                    <a:pt x="4" y="8"/>
                  </a:cubicBezTo>
                  <a:cubicBezTo>
                    <a:pt x="4" y="8"/>
                    <a:pt x="6" y="9"/>
                    <a:pt x="6" y="8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6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6" y="7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6" y="6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6" y="5"/>
                  </a:cubicBezTo>
                  <a:cubicBezTo>
                    <a:pt x="5" y="5"/>
                    <a:pt x="7" y="6"/>
                    <a:pt x="7" y="6"/>
                  </a:cubicBezTo>
                  <a:cubicBezTo>
                    <a:pt x="5" y="5"/>
                    <a:pt x="9" y="7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6"/>
                    <a:pt x="4" y="2"/>
                    <a:pt x="8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3" name="Freeform 594"/>
            <p:cNvSpPr>
              <a:spLocks/>
            </p:cNvSpPr>
            <p:nvPr/>
          </p:nvSpPr>
          <p:spPr bwMode="auto">
            <a:xfrm>
              <a:off x="1240" y="2659"/>
              <a:ext cx="4" cy="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4" name="Rectangle 595"/>
            <p:cNvSpPr>
              <a:spLocks noChangeArrowheads="1"/>
            </p:cNvSpPr>
            <p:nvPr/>
          </p:nvSpPr>
          <p:spPr bwMode="auto">
            <a:xfrm>
              <a:off x="1240" y="265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5" name="Freeform 596"/>
            <p:cNvSpPr>
              <a:spLocks/>
            </p:cNvSpPr>
            <p:nvPr/>
          </p:nvSpPr>
          <p:spPr bwMode="auto">
            <a:xfrm>
              <a:off x="1244" y="2647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6" name="Rectangle 597"/>
            <p:cNvSpPr>
              <a:spLocks noChangeArrowheads="1"/>
            </p:cNvSpPr>
            <p:nvPr/>
          </p:nvSpPr>
          <p:spPr bwMode="auto">
            <a:xfrm>
              <a:off x="1244" y="264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7" name="Freeform 598"/>
            <p:cNvSpPr>
              <a:spLocks/>
            </p:cNvSpPr>
            <p:nvPr/>
          </p:nvSpPr>
          <p:spPr bwMode="auto">
            <a:xfrm>
              <a:off x="1227" y="2613"/>
              <a:ext cx="25" cy="3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2 h 8"/>
                <a:gd name="T4" fmla="*/ 6 w 6"/>
                <a:gd name="T5" fmla="*/ 3 h 8"/>
                <a:gd name="T6" fmla="*/ 4 w 6"/>
                <a:gd name="T7" fmla="*/ 0 h 8"/>
                <a:gd name="T8" fmla="*/ 3 w 6"/>
                <a:gd name="T9" fmla="*/ 3 h 8"/>
                <a:gd name="T10" fmla="*/ 3 w 6"/>
                <a:gd name="T11" fmla="*/ 3 h 8"/>
                <a:gd name="T12" fmla="*/ 3 w 6"/>
                <a:gd name="T13" fmla="*/ 5 h 8"/>
                <a:gd name="T14" fmla="*/ 2 w 6"/>
                <a:gd name="T15" fmla="*/ 3 h 8"/>
                <a:gd name="T16" fmla="*/ 2 w 6"/>
                <a:gd name="T17" fmla="*/ 4 h 8"/>
                <a:gd name="T18" fmla="*/ 3 w 6"/>
                <a:gd name="T19" fmla="*/ 5 h 8"/>
                <a:gd name="T20" fmla="*/ 2 w 6"/>
                <a:gd name="T21" fmla="*/ 5 h 8"/>
                <a:gd name="T22" fmla="*/ 2 w 6"/>
                <a:gd name="T23" fmla="*/ 5 h 8"/>
                <a:gd name="T24" fmla="*/ 2 w 6"/>
                <a:gd name="T25" fmla="*/ 5 h 8"/>
                <a:gd name="T26" fmla="*/ 2 w 6"/>
                <a:gd name="T27" fmla="*/ 5 h 8"/>
                <a:gd name="T28" fmla="*/ 2 w 6"/>
                <a:gd name="T29" fmla="*/ 6 h 8"/>
                <a:gd name="T30" fmla="*/ 1 w 6"/>
                <a:gd name="T31" fmla="*/ 5 h 8"/>
                <a:gd name="T32" fmla="*/ 2 w 6"/>
                <a:gd name="T33" fmla="*/ 7 h 8"/>
                <a:gd name="T34" fmla="*/ 3 w 6"/>
                <a:gd name="T35" fmla="*/ 8 h 8"/>
                <a:gd name="T36" fmla="*/ 3 w 6"/>
                <a:gd name="T37" fmla="*/ 6 h 8"/>
                <a:gd name="T38" fmla="*/ 3 w 6"/>
                <a:gd name="T39" fmla="*/ 6 h 8"/>
                <a:gd name="T40" fmla="*/ 3 w 6"/>
                <a:gd name="T41" fmla="*/ 6 h 8"/>
                <a:gd name="T42" fmla="*/ 4 w 6"/>
                <a:gd name="T43" fmla="*/ 7 h 8"/>
                <a:gd name="T44" fmla="*/ 5 w 6"/>
                <a:gd name="T45" fmla="*/ 7 h 8"/>
                <a:gd name="T46" fmla="*/ 5 w 6"/>
                <a:gd name="T47" fmla="*/ 8 h 8"/>
                <a:gd name="T48" fmla="*/ 5 w 6"/>
                <a:gd name="T49" fmla="*/ 7 h 8"/>
                <a:gd name="T50" fmla="*/ 4 w 6"/>
                <a:gd name="T51" fmla="*/ 6 h 8"/>
                <a:gd name="T52" fmla="*/ 3 w 6"/>
                <a:gd name="T53" fmla="*/ 5 h 8"/>
                <a:gd name="T54" fmla="*/ 3 w 6"/>
                <a:gd name="T55" fmla="*/ 5 h 8"/>
                <a:gd name="T56" fmla="*/ 4 w 6"/>
                <a:gd name="T57" fmla="*/ 6 h 8"/>
                <a:gd name="T58" fmla="*/ 4 w 6"/>
                <a:gd name="T59" fmla="*/ 5 h 8"/>
                <a:gd name="T60" fmla="*/ 5 w 6"/>
                <a:gd name="T61" fmla="*/ 7 h 8"/>
                <a:gd name="T62" fmla="*/ 4 w 6"/>
                <a:gd name="T63" fmla="*/ 5 h 8"/>
                <a:gd name="T64" fmla="*/ 5 w 6"/>
                <a:gd name="T65" fmla="*/ 4 h 8"/>
                <a:gd name="T66" fmla="*/ 5 w 6"/>
                <a:gd name="T67" fmla="*/ 5 h 8"/>
                <a:gd name="T68" fmla="*/ 4 w 6"/>
                <a:gd name="T69" fmla="*/ 4 h 8"/>
                <a:gd name="T70" fmla="*/ 5 w 6"/>
                <a:gd name="T71" fmla="*/ 4 h 8"/>
                <a:gd name="T72" fmla="*/ 5 w 6"/>
                <a:gd name="T73" fmla="*/ 4 h 8"/>
                <a:gd name="T74" fmla="*/ 5 w 6"/>
                <a:gd name="T75" fmla="*/ 3 h 8"/>
                <a:gd name="T76" fmla="*/ 5 w 6"/>
                <a:gd name="T77" fmla="*/ 3 h 8"/>
                <a:gd name="T78" fmla="*/ 4 w 6"/>
                <a:gd name="T79" fmla="*/ 1 h 8"/>
                <a:gd name="T80" fmla="*/ 6 w 6"/>
                <a:gd name="T8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5" y="1"/>
                    <a:pt x="6" y="2"/>
                    <a:pt x="4" y="0"/>
                  </a:cubicBezTo>
                  <a:cubicBezTo>
                    <a:pt x="4" y="2"/>
                    <a:pt x="2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0" y="1"/>
                    <a:pt x="3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6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6"/>
                    <a:pt x="0" y="4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4" y="7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3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4" y="6"/>
                    <a:pt x="2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12" name="Freeform 599"/>
            <p:cNvSpPr>
              <a:spLocks/>
            </p:cNvSpPr>
            <p:nvPr/>
          </p:nvSpPr>
          <p:spPr bwMode="auto">
            <a:xfrm>
              <a:off x="1244" y="2613"/>
              <a:ext cx="8" cy="9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13" name="Freeform 600"/>
            <p:cNvSpPr>
              <a:spLocks/>
            </p:cNvSpPr>
            <p:nvPr/>
          </p:nvSpPr>
          <p:spPr bwMode="auto">
            <a:xfrm>
              <a:off x="1244" y="2597"/>
              <a:ext cx="17" cy="29"/>
            </a:xfrm>
            <a:custGeom>
              <a:avLst/>
              <a:gdLst>
                <a:gd name="T0" fmla="*/ 3 w 4"/>
                <a:gd name="T1" fmla="*/ 3 h 7"/>
                <a:gd name="T2" fmla="*/ 2 w 4"/>
                <a:gd name="T3" fmla="*/ 2 h 7"/>
                <a:gd name="T4" fmla="*/ 1 w 4"/>
                <a:gd name="T5" fmla="*/ 3 h 7"/>
                <a:gd name="T6" fmla="*/ 2 w 4"/>
                <a:gd name="T7" fmla="*/ 5 h 7"/>
                <a:gd name="T8" fmla="*/ 1 w 4"/>
                <a:gd name="T9" fmla="*/ 4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1 w 4"/>
                <a:gd name="T21" fmla="*/ 4 h 7"/>
                <a:gd name="T22" fmla="*/ 3 w 4"/>
                <a:gd name="T23" fmla="*/ 5 h 7"/>
                <a:gd name="T24" fmla="*/ 3 w 4"/>
                <a:gd name="T25" fmla="*/ 5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5 h 7"/>
                <a:gd name="T32" fmla="*/ 4 w 4"/>
                <a:gd name="T33" fmla="*/ 4 h 7"/>
                <a:gd name="T34" fmla="*/ 3 w 4"/>
                <a:gd name="T35" fmla="*/ 2 h 7"/>
                <a:gd name="T36" fmla="*/ 3 w 4"/>
                <a:gd name="T37" fmla="*/ 3 h 7"/>
                <a:gd name="T38" fmla="*/ 4 w 4"/>
                <a:gd name="T39" fmla="*/ 4 h 7"/>
                <a:gd name="T40" fmla="*/ 2 w 4"/>
                <a:gd name="T41" fmla="*/ 1 h 7"/>
                <a:gd name="T42" fmla="*/ 3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2"/>
                    <a:pt x="3" y="5"/>
                    <a:pt x="3" y="5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3"/>
                    <a:pt x="2" y="1"/>
                    <a:pt x="2" y="1"/>
                  </a:cubicBezTo>
                  <a:cubicBezTo>
                    <a:pt x="1" y="0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14" name="Rectangle 601"/>
            <p:cNvSpPr>
              <a:spLocks noChangeArrowheads="1"/>
            </p:cNvSpPr>
            <p:nvPr/>
          </p:nvSpPr>
          <p:spPr bwMode="auto">
            <a:xfrm>
              <a:off x="1252" y="260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sp>
        <p:nvSpPr>
          <p:cNvPr id="1680" name="文本框 1679"/>
          <p:cNvSpPr txBox="1">
            <a:spLocks noChangeArrowheads="1"/>
          </p:cNvSpPr>
          <p:nvPr/>
        </p:nvSpPr>
        <p:spPr bwMode="auto">
          <a:xfrm>
            <a:off x="4048566" y="808349"/>
            <a:ext cx="426298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4400" b="1" dirty="0" err="1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Luyện</a:t>
            </a:r>
            <a:r>
              <a:rPr lang="en-US" altLang="zh-CN" sz="4400" b="1" dirty="0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4400" b="1" dirty="0" err="1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kể</a:t>
            </a:r>
            <a:r>
              <a:rPr lang="en-US" altLang="zh-CN" sz="4400" b="1" dirty="0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4400" b="1" dirty="0" err="1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về</a:t>
            </a:r>
            <a:r>
              <a:rPr lang="en-US" altLang="zh-CN" sz="4400" b="1" dirty="0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4400" b="1" dirty="0" err="1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lớp</a:t>
            </a:r>
            <a:r>
              <a:rPr lang="en-US" altLang="zh-CN" sz="4400" b="1" dirty="0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4400" b="1" dirty="0" err="1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của</a:t>
            </a:r>
            <a:r>
              <a:rPr lang="en-US" altLang="zh-CN" sz="4400" b="1" dirty="0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4400" b="1" dirty="0" err="1">
                <a:solidFill>
                  <a:srgbClr val="C69763"/>
                </a:solidFill>
                <a:latin typeface="HP001 4 hàng" panose="020B0603050302020204" pitchFamily="34" charset="0"/>
                <a:ea typeface="华康海报体W12(P)" panose="040B0C00000000000000" pitchFamily="82" charset="-122"/>
              </a:rPr>
              <a:t>em</a:t>
            </a:r>
            <a:endParaRPr lang="en-US" altLang="zh-CN" sz="4400" b="1" dirty="0">
              <a:solidFill>
                <a:srgbClr val="C69763"/>
              </a:solidFill>
              <a:latin typeface="HP001 4 hàng" panose="020B0603050302020204" pitchFamily="34" charset="0"/>
              <a:ea typeface="华康海报体W12(P)" panose="040B0C00000000000000" pitchFamily="8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9522150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eelOff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749583" y="2953588"/>
            <a:ext cx="10069688" cy="2926080"/>
          </a:xfrm>
          <a:prstGeom prst="rect">
            <a:avLst/>
          </a:prstGeom>
          <a:solidFill>
            <a:srgbClr val="60BF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6600" b="1" dirty="0" err="1">
                <a:solidFill>
                  <a:srgbClr val="FFFF00"/>
                </a:solidFill>
              </a:rPr>
              <a:t>Khởi</a:t>
            </a:r>
            <a:r>
              <a:rPr lang="en-US" sz="6600" b="1" dirty="0">
                <a:solidFill>
                  <a:srgbClr val="FFFF00"/>
                </a:solidFill>
              </a:rPr>
              <a:t> </a:t>
            </a:r>
            <a:r>
              <a:rPr lang="en-US" sz="6600" b="1" dirty="0" err="1">
                <a:solidFill>
                  <a:srgbClr val="FFFF00"/>
                </a:solidFill>
              </a:rPr>
              <a:t>động</a:t>
            </a:r>
            <a:endParaRPr lang="zh-CN" altLang="en-US" sz="6600" b="1" dirty="0">
              <a:solidFill>
                <a:srgbClr val="FFFF00"/>
              </a:solidFill>
              <a:latin typeface="Calibri Light"/>
              <a:ea typeface="微软雅黑"/>
            </a:endParaRPr>
          </a:p>
        </p:txBody>
      </p:sp>
      <p:grpSp>
        <p:nvGrpSpPr>
          <p:cNvPr id="6" name="Group 604"/>
          <p:cNvGrpSpPr>
            <a:grpSpLocks noChangeAspect="1"/>
          </p:cNvGrpSpPr>
          <p:nvPr/>
        </p:nvGrpSpPr>
        <p:grpSpPr bwMode="auto">
          <a:xfrm>
            <a:off x="7997362" y="1485718"/>
            <a:ext cx="3410585" cy="4886916"/>
            <a:chOff x="3323" y="1923"/>
            <a:chExt cx="931" cy="1334"/>
          </a:xfrm>
        </p:grpSpPr>
        <p:grpSp>
          <p:nvGrpSpPr>
            <p:cNvPr id="7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864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0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8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8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64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5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6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7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8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9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0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1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2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3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4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5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6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7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8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9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0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1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2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3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4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5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6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7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8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9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0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1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2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3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4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5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6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7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8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9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0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1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2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3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4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5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6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7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8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9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0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1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2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3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4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5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6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7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8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9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464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0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9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0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1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2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3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0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264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0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1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64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2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3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4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5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7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8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9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0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6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7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8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9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2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sp>
        <p:nvSpPr>
          <p:cNvPr id="4" name="椭圆 3"/>
          <p:cNvSpPr/>
          <p:nvPr/>
        </p:nvSpPr>
        <p:spPr>
          <a:xfrm>
            <a:off x="1338260" y="5390228"/>
            <a:ext cx="862249" cy="862249"/>
          </a:xfrm>
          <a:prstGeom prst="ellipse">
            <a:avLst/>
          </a:prstGeom>
          <a:solidFill>
            <a:srgbClr val="60BFB4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Calibri Light"/>
              <a:ea typeface="微软雅黑"/>
            </a:endParaRPr>
          </a:p>
        </p:txBody>
      </p:sp>
      <p:sp>
        <p:nvSpPr>
          <p:cNvPr id="2126" name="椭圆 2125"/>
          <p:cNvSpPr/>
          <p:nvPr/>
        </p:nvSpPr>
        <p:spPr>
          <a:xfrm>
            <a:off x="2943842" y="5390228"/>
            <a:ext cx="862249" cy="862249"/>
          </a:xfrm>
          <a:prstGeom prst="ellipse">
            <a:avLst/>
          </a:prstGeom>
          <a:solidFill>
            <a:srgbClr val="60BFB4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Calibri Light"/>
              <a:ea typeface="微软雅黑"/>
            </a:endParaRPr>
          </a:p>
        </p:txBody>
      </p:sp>
      <p:grpSp>
        <p:nvGrpSpPr>
          <p:cNvPr id="2133" name="组合 2132"/>
          <p:cNvGrpSpPr/>
          <p:nvPr/>
        </p:nvGrpSpPr>
        <p:grpSpPr>
          <a:xfrm>
            <a:off x="4549424" y="5390228"/>
            <a:ext cx="862249" cy="862249"/>
            <a:chOff x="3412067" y="4042670"/>
            <a:chExt cx="646687" cy="646687"/>
          </a:xfrm>
        </p:grpSpPr>
        <p:sp>
          <p:nvSpPr>
            <p:cNvPr id="2127" name="椭圆 2126"/>
            <p:cNvSpPr/>
            <p:nvPr/>
          </p:nvSpPr>
          <p:spPr>
            <a:xfrm>
              <a:off x="3412067" y="4042670"/>
              <a:ext cx="646687" cy="646687"/>
            </a:xfrm>
            <a:prstGeom prst="ellipse">
              <a:avLst/>
            </a:prstGeom>
            <a:solidFill>
              <a:srgbClr val="60BFB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zh-CN" altLang="en-US">
                <a:solidFill>
                  <a:prstClr val="white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28" name="AutoShape 47"/>
            <p:cNvSpPr>
              <a:spLocks/>
            </p:cNvSpPr>
            <p:nvPr/>
          </p:nvSpPr>
          <p:spPr bwMode="auto">
            <a:xfrm>
              <a:off x="3572803" y="4203406"/>
              <a:ext cx="325215" cy="325215"/>
            </a:xfrm>
            <a:custGeom>
              <a:avLst/>
              <a:gdLst>
                <a:gd name="T0" fmla="+- 0 10853 107"/>
                <a:gd name="T1" fmla="*/ T0 w 21493"/>
                <a:gd name="T2" fmla="*/ 10800 h 21600"/>
                <a:gd name="T3" fmla="+- 0 10853 107"/>
                <a:gd name="T4" fmla="*/ T3 w 21493"/>
                <a:gd name="T5" fmla="*/ 10800 h 21600"/>
                <a:gd name="T6" fmla="+- 0 10853 107"/>
                <a:gd name="T7" fmla="*/ T6 w 21493"/>
                <a:gd name="T8" fmla="*/ 10800 h 21600"/>
                <a:gd name="T9" fmla="+- 0 10853 107"/>
                <a:gd name="T10" fmla="*/ T9 w 2149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93" h="21600">
                  <a:moveTo>
                    <a:pt x="20123" y="3375"/>
                  </a:moveTo>
                  <a:lnTo>
                    <a:pt x="8704" y="5400"/>
                  </a:lnTo>
                  <a:lnTo>
                    <a:pt x="8704" y="4725"/>
                  </a:lnTo>
                  <a:lnTo>
                    <a:pt x="8704" y="3375"/>
                  </a:lnTo>
                  <a:lnTo>
                    <a:pt x="20123" y="1350"/>
                  </a:lnTo>
                  <a:lnTo>
                    <a:pt x="20123" y="2700"/>
                  </a:lnTo>
                  <a:cubicBezTo>
                    <a:pt x="20123" y="2700"/>
                    <a:pt x="20123" y="3375"/>
                    <a:pt x="20123" y="3375"/>
                  </a:cubicBezTo>
                  <a:close/>
                  <a:moveTo>
                    <a:pt x="17901" y="18014"/>
                  </a:moveTo>
                  <a:cubicBezTo>
                    <a:pt x="16291" y="18553"/>
                    <a:pt x="14628" y="18025"/>
                    <a:pt x="14187" y="16839"/>
                  </a:cubicBezTo>
                  <a:cubicBezTo>
                    <a:pt x="13745" y="15651"/>
                    <a:pt x="14691" y="14251"/>
                    <a:pt x="16300" y="13712"/>
                  </a:cubicBezTo>
                  <a:cubicBezTo>
                    <a:pt x="17910" y="13173"/>
                    <a:pt x="19573" y="13699"/>
                    <a:pt x="20014" y="14886"/>
                  </a:cubicBezTo>
                  <a:cubicBezTo>
                    <a:pt x="20456" y="16074"/>
                    <a:pt x="19510" y="17474"/>
                    <a:pt x="17901" y="18014"/>
                  </a:cubicBezTo>
                  <a:moveTo>
                    <a:pt x="5163" y="20039"/>
                  </a:moveTo>
                  <a:cubicBezTo>
                    <a:pt x="3554" y="20578"/>
                    <a:pt x="1890" y="20050"/>
                    <a:pt x="1450" y="18864"/>
                  </a:cubicBezTo>
                  <a:cubicBezTo>
                    <a:pt x="1008" y="17676"/>
                    <a:pt x="1954" y="16276"/>
                    <a:pt x="3562" y="15737"/>
                  </a:cubicBezTo>
                  <a:cubicBezTo>
                    <a:pt x="5172" y="15198"/>
                    <a:pt x="6836" y="15724"/>
                    <a:pt x="7277" y="16911"/>
                  </a:cubicBezTo>
                  <a:cubicBezTo>
                    <a:pt x="7719" y="18099"/>
                    <a:pt x="6773" y="19499"/>
                    <a:pt x="5163" y="20039"/>
                  </a:cubicBezTo>
                  <a:moveTo>
                    <a:pt x="21012" y="316"/>
                  </a:moveTo>
                  <a:cubicBezTo>
                    <a:pt x="20770" y="110"/>
                    <a:pt x="20463" y="0"/>
                    <a:pt x="20149" y="0"/>
                  </a:cubicBezTo>
                  <a:cubicBezTo>
                    <a:pt x="20072" y="0"/>
                    <a:pt x="19993" y="6"/>
                    <a:pt x="19916" y="21"/>
                  </a:cubicBezTo>
                  <a:lnTo>
                    <a:pt x="8497" y="2046"/>
                  </a:lnTo>
                  <a:cubicBezTo>
                    <a:pt x="7855" y="2159"/>
                    <a:pt x="7387" y="2719"/>
                    <a:pt x="7387" y="3375"/>
                  </a:cubicBezTo>
                  <a:lnTo>
                    <a:pt x="7387" y="4725"/>
                  </a:lnTo>
                  <a:lnTo>
                    <a:pt x="7387" y="5400"/>
                  </a:lnTo>
                  <a:lnTo>
                    <a:pt x="7387" y="14964"/>
                  </a:lnTo>
                  <a:cubicBezTo>
                    <a:pt x="6706" y="14467"/>
                    <a:pt x="5822" y="14175"/>
                    <a:pt x="4839" y="14175"/>
                  </a:cubicBezTo>
                  <a:cubicBezTo>
                    <a:pt x="4268" y="14175"/>
                    <a:pt x="3696" y="14269"/>
                    <a:pt x="3139" y="14455"/>
                  </a:cubicBezTo>
                  <a:cubicBezTo>
                    <a:pt x="1865" y="14882"/>
                    <a:pt x="843" y="15739"/>
                    <a:pt x="336" y="16807"/>
                  </a:cubicBezTo>
                  <a:cubicBezTo>
                    <a:pt x="-56" y="17633"/>
                    <a:pt x="-107" y="18530"/>
                    <a:pt x="192" y="19336"/>
                  </a:cubicBezTo>
                  <a:cubicBezTo>
                    <a:pt x="703" y="20711"/>
                    <a:pt x="2155" y="21599"/>
                    <a:pt x="3892" y="21599"/>
                  </a:cubicBezTo>
                  <a:cubicBezTo>
                    <a:pt x="4462" y="21599"/>
                    <a:pt x="5033" y="21506"/>
                    <a:pt x="5590" y="21319"/>
                  </a:cubicBezTo>
                  <a:cubicBezTo>
                    <a:pt x="6865" y="20893"/>
                    <a:pt x="7887" y="20036"/>
                    <a:pt x="8394" y="18969"/>
                  </a:cubicBezTo>
                  <a:cubicBezTo>
                    <a:pt x="8612" y="18509"/>
                    <a:pt x="8714" y="18027"/>
                    <a:pt x="8718" y="17549"/>
                  </a:cubicBezTo>
                  <a:lnTo>
                    <a:pt x="8730" y="17549"/>
                  </a:lnTo>
                  <a:lnTo>
                    <a:pt x="8730" y="6750"/>
                  </a:lnTo>
                  <a:cubicBezTo>
                    <a:pt x="8807" y="6750"/>
                    <a:pt x="8886" y="6743"/>
                    <a:pt x="8964" y="6730"/>
                  </a:cubicBezTo>
                  <a:lnTo>
                    <a:pt x="20149" y="4746"/>
                  </a:lnTo>
                  <a:lnTo>
                    <a:pt x="20149" y="12939"/>
                  </a:lnTo>
                  <a:cubicBezTo>
                    <a:pt x="19468" y="12442"/>
                    <a:pt x="18584" y="12150"/>
                    <a:pt x="17600" y="12150"/>
                  </a:cubicBezTo>
                  <a:cubicBezTo>
                    <a:pt x="17030" y="12150"/>
                    <a:pt x="16459" y="12244"/>
                    <a:pt x="15902" y="12430"/>
                  </a:cubicBezTo>
                  <a:cubicBezTo>
                    <a:pt x="14628" y="12857"/>
                    <a:pt x="13606" y="13714"/>
                    <a:pt x="13098" y="14782"/>
                  </a:cubicBezTo>
                  <a:cubicBezTo>
                    <a:pt x="12706" y="15608"/>
                    <a:pt x="12656" y="16505"/>
                    <a:pt x="12955" y="17311"/>
                  </a:cubicBezTo>
                  <a:cubicBezTo>
                    <a:pt x="13466" y="18686"/>
                    <a:pt x="14918" y="19575"/>
                    <a:pt x="16653" y="19575"/>
                  </a:cubicBezTo>
                  <a:cubicBezTo>
                    <a:pt x="17224" y="19575"/>
                    <a:pt x="17796" y="19481"/>
                    <a:pt x="18352" y="19294"/>
                  </a:cubicBezTo>
                  <a:cubicBezTo>
                    <a:pt x="19627" y="18868"/>
                    <a:pt x="20649" y="18011"/>
                    <a:pt x="21157" y="16944"/>
                  </a:cubicBezTo>
                  <a:cubicBezTo>
                    <a:pt x="21374" y="16484"/>
                    <a:pt x="21477" y="16002"/>
                    <a:pt x="21480" y="15525"/>
                  </a:cubicBezTo>
                  <a:lnTo>
                    <a:pt x="21493" y="15525"/>
                  </a:lnTo>
                  <a:lnTo>
                    <a:pt x="21493" y="3375"/>
                  </a:lnTo>
                  <a:lnTo>
                    <a:pt x="21493" y="2700"/>
                  </a:lnTo>
                  <a:lnTo>
                    <a:pt x="21493" y="1350"/>
                  </a:lnTo>
                  <a:cubicBezTo>
                    <a:pt x="21493" y="951"/>
                    <a:pt x="21317" y="572"/>
                    <a:pt x="21012" y="31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</p:grpSp>
      <p:sp>
        <p:nvSpPr>
          <p:cNvPr id="2129" name="AutoShape 100"/>
          <p:cNvSpPr>
            <a:spLocks/>
          </p:cNvSpPr>
          <p:nvPr/>
        </p:nvSpPr>
        <p:spPr bwMode="auto">
          <a:xfrm>
            <a:off x="3185018" y="5604542"/>
            <a:ext cx="379897" cy="43362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6750"/>
                </a:moveTo>
                <a:lnTo>
                  <a:pt x="1542" y="6750"/>
                </a:lnTo>
                <a:lnTo>
                  <a:pt x="1542" y="4725"/>
                </a:lnTo>
                <a:lnTo>
                  <a:pt x="20057" y="4725"/>
                </a:lnTo>
                <a:cubicBezTo>
                  <a:pt x="20057" y="4725"/>
                  <a:pt x="20057" y="6750"/>
                  <a:pt x="20057" y="6750"/>
                </a:cubicBezTo>
                <a:close/>
                <a:moveTo>
                  <a:pt x="17485" y="10124"/>
                </a:moveTo>
                <a:lnTo>
                  <a:pt x="4113" y="10124"/>
                </a:lnTo>
                <a:lnTo>
                  <a:pt x="3857" y="8100"/>
                </a:lnTo>
                <a:lnTo>
                  <a:pt x="17742" y="8100"/>
                </a:lnTo>
                <a:cubicBezTo>
                  <a:pt x="17742" y="8100"/>
                  <a:pt x="17485" y="10124"/>
                  <a:pt x="17485" y="10124"/>
                </a:cubicBezTo>
                <a:close/>
                <a:moveTo>
                  <a:pt x="16542" y="17549"/>
                </a:moveTo>
                <a:lnTo>
                  <a:pt x="5057" y="17549"/>
                </a:lnTo>
                <a:lnTo>
                  <a:pt x="4199" y="10800"/>
                </a:lnTo>
                <a:lnTo>
                  <a:pt x="17399" y="10800"/>
                </a:lnTo>
                <a:cubicBezTo>
                  <a:pt x="17399" y="10800"/>
                  <a:pt x="16542" y="17549"/>
                  <a:pt x="16542" y="17549"/>
                </a:cubicBezTo>
                <a:close/>
                <a:moveTo>
                  <a:pt x="5400" y="20249"/>
                </a:moveTo>
                <a:lnTo>
                  <a:pt x="5142" y="18225"/>
                </a:lnTo>
                <a:lnTo>
                  <a:pt x="16456" y="18225"/>
                </a:lnTo>
                <a:lnTo>
                  <a:pt x="16200" y="20249"/>
                </a:lnTo>
                <a:cubicBezTo>
                  <a:pt x="16200" y="20249"/>
                  <a:pt x="5400" y="20249"/>
                  <a:pt x="5400" y="20249"/>
                </a:cubicBezTo>
                <a:close/>
                <a:moveTo>
                  <a:pt x="3857" y="1350"/>
                </a:moveTo>
                <a:lnTo>
                  <a:pt x="17742" y="1350"/>
                </a:lnTo>
                <a:lnTo>
                  <a:pt x="18514" y="3375"/>
                </a:lnTo>
                <a:lnTo>
                  <a:pt x="3085" y="3375"/>
                </a:lnTo>
                <a:cubicBezTo>
                  <a:pt x="3085" y="3375"/>
                  <a:pt x="3857" y="1350"/>
                  <a:pt x="3857" y="1350"/>
                </a:cubicBezTo>
                <a:close/>
                <a:moveTo>
                  <a:pt x="20143" y="3389"/>
                </a:moveTo>
                <a:lnTo>
                  <a:pt x="19205" y="922"/>
                </a:lnTo>
                <a:cubicBezTo>
                  <a:pt x="18996" y="371"/>
                  <a:pt x="18407" y="0"/>
                  <a:pt x="17742" y="0"/>
                </a:cubicBezTo>
                <a:lnTo>
                  <a:pt x="3857" y="0"/>
                </a:lnTo>
                <a:cubicBezTo>
                  <a:pt x="3192" y="0"/>
                  <a:pt x="2603" y="371"/>
                  <a:pt x="2393" y="922"/>
                </a:cubicBezTo>
                <a:lnTo>
                  <a:pt x="1448" y="3391"/>
                </a:lnTo>
                <a:cubicBezTo>
                  <a:pt x="643" y="3436"/>
                  <a:pt x="0" y="4008"/>
                  <a:pt x="0" y="4725"/>
                </a:cubicBezTo>
                <a:lnTo>
                  <a:pt x="0" y="6750"/>
                </a:lnTo>
                <a:cubicBezTo>
                  <a:pt x="0" y="7495"/>
                  <a:pt x="690" y="8100"/>
                  <a:pt x="1542" y="8100"/>
                </a:cubicBezTo>
                <a:lnTo>
                  <a:pt x="2340" y="8100"/>
                </a:lnTo>
                <a:cubicBezTo>
                  <a:pt x="2340" y="8150"/>
                  <a:pt x="2317" y="8198"/>
                  <a:pt x="2323" y="8249"/>
                </a:cubicBezTo>
                <a:lnTo>
                  <a:pt x="3866" y="20398"/>
                </a:lnTo>
                <a:cubicBezTo>
                  <a:pt x="3953" y="21082"/>
                  <a:pt x="4614" y="21599"/>
                  <a:pt x="5400" y="21599"/>
                </a:cubicBezTo>
                <a:lnTo>
                  <a:pt x="16200" y="21599"/>
                </a:lnTo>
                <a:cubicBezTo>
                  <a:pt x="16986" y="21599"/>
                  <a:pt x="17646" y="21082"/>
                  <a:pt x="17732" y="20398"/>
                </a:cubicBezTo>
                <a:lnTo>
                  <a:pt x="19275" y="8249"/>
                </a:lnTo>
                <a:cubicBezTo>
                  <a:pt x="19282" y="8198"/>
                  <a:pt x="19258" y="8150"/>
                  <a:pt x="19258" y="8100"/>
                </a:cubicBezTo>
                <a:lnTo>
                  <a:pt x="20057" y="8100"/>
                </a:lnTo>
                <a:cubicBezTo>
                  <a:pt x="20908" y="8100"/>
                  <a:pt x="21600" y="7495"/>
                  <a:pt x="21600" y="6750"/>
                </a:cubicBezTo>
                <a:lnTo>
                  <a:pt x="21600" y="4725"/>
                </a:lnTo>
                <a:cubicBezTo>
                  <a:pt x="21600" y="4006"/>
                  <a:pt x="20952" y="3431"/>
                  <a:pt x="20143" y="338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lIns="25400" tIns="25400" rIns="25400" bIns="25400" anchor="ctr"/>
          <a:lstStyle/>
          <a:p>
            <a:pPr algn="ctr" defTabSz="304792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微软雅黑"/>
              <a:sym typeface="Gill Sans" charset="0"/>
            </a:endParaRPr>
          </a:p>
        </p:txBody>
      </p:sp>
      <p:grpSp>
        <p:nvGrpSpPr>
          <p:cNvPr id="2130" name="组合 2129"/>
          <p:cNvGrpSpPr/>
          <p:nvPr/>
        </p:nvGrpSpPr>
        <p:grpSpPr>
          <a:xfrm>
            <a:off x="1620233" y="5603936"/>
            <a:ext cx="298299" cy="434833"/>
            <a:chOff x="2528974" y="2863357"/>
            <a:chExt cx="246811" cy="359779"/>
          </a:xfrm>
          <a:solidFill>
            <a:schemeClr val="bg1"/>
          </a:solidFill>
        </p:grpSpPr>
        <p:sp>
          <p:nvSpPr>
            <p:cNvPr id="2131" name="AutoShape 113"/>
            <p:cNvSpPr>
              <a:spLocks/>
            </p:cNvSpPr>
            <p:nvPr/>
          </p:nvSpPr>
          <p:spPr bwMode="auto">
            <a:xfrm>
              <a:off x="2528974" y="2863357"/>
              <a:ext cx="246811" cy="35977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  <p:sp>
          <p:nvSpPr>
            <p:cNvPr id="2132" name="AutoShape 114"/>
            <p:cNvSpPr>
              <a:spLocks/>
            </p:cNvSpPr>
            <p:nvPr/>
          </p:nvSpPr>
          <p:spPr bwMode="auto">
            <a:xfrm>
              <a:off x="2584843" y="2919841"/>
              <a:ext cx="73061" cy="7306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lIns="25400" tIns="25400" rIns="25400" bIns="25400" anchor="ctr"/>
            <a:lstStyle/>
            <a:p>
              <a:pPr algn="ctr" defTabSz="304792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微软雅黑"/>
                <a:sym typeface="Gill San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476838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1" name="图片 21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2945" y="4401836"/>
            <a:ext cx="1800447" cy="2456164"/>
          </a:xfrm>
          <a:prstGeom prst="rect">
            <a:avLst/>
          </a:prstGeom>
        </p:spPr>
      </p:pic>
      <p:pic>
        <p:nvPicPr>
          <p:cNvPr id="2142" name="图片 21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51562" y="4957529"/>
            <a:ext cx="1800447" cy="1900471"/>
          </a:xfrm>
          <a:prstGeom prst="rect">
            <a:avLst/>
          </a:prstGeom>
        </p:spPr>
      </p:pic>
      <p:sp>
        <p:nvSpPr>
          <p:cNvPr id="1077" name="Text Box 14">
            <a:extLst>
              <a:ext uri="{FF2B5EF4-FFF2-40B4-BE49-F238E27FC236}">
                <a16:creationId xmlns:a16="http://schemas.microsoft.com/office/drawing/2014/main" id="{18C78E36-BD77-4621-962F-913CD7152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1371601"/>
            <a:ext cx="5562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sz="3600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altLang="vi-VN" sz="3600" b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nhanh</a:t>
            </a:r>
            <a:r>
              <a:rPr lang="en-US" altLang="vi-VN" sz="3600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ai </a:t>
            </a:r>
            <a:r>
              <a:rPr lang="en-US" altLang="vi-VN" sz="3600" b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altLang="vi-VN" sz="3600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</p:txBody>
      </p:sp>
      <p:sp>
        <p:nvSpPr>
          <p:cNvPr id="1078" name="Text Box 15">
            <a:extLst>
              <a:ext uri="{FF2B5EF4-FFF2-40B4-BE49-F238E27FC236}">
                <a16:creationId xmlns:a16="http://schemas.microsoft.com/office/drawing/2014/main" id="{15C6209F-1A10-4181-B4FE-345374097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438400"/>
            <a:ext cx="1752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 : 6 =</a:t>
            </a:r>
          </a:p>
        </p:txBody>
      </p:sp>
      <p:sp>
        <p:nvSpPr>
          <p:cNvPr id="1079" name="Text Box 16">
            <a:extLst>
              <a:ext uri="{FF2B5EF4-FFF2-40B4-BE49-F238E27FC236}">
                <a16:creationId xmlns:a16="http://schemas.microsoft.com/office/drawing/2014/main" id="{D147166C-382E-4E8E-B8D3-8FAD4B236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3962400"/>
            <a:ext cx="1447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: 6 =</a:t>
            </a:r>
          </a:p>
        </p:txBody>
      </p:sp>
      <p:sp>
        <p:nvSpPr>
          <p:cNvPr id="1080" name="Text Box 17">
            <a:extLst>
              <a:ext uri="{FF2B5EF4-FFF2-40B4-BE49-F238E27FC236}">
                <a16:creationId xmlns:a16="http://schemas.microsoft.com/office/drawing/2014/main" id="{F821D8F5-B8A1-422A-A8D0-9BB8B2675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28956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48 : 6 =</a:t>
            </a:r>
          </a:p>
        </p:txBody>
      </p:sp>
      <p:sp>
        <p:nvSpPr>
          <p:cNvPr id="1081" name="Text Box 18">
            <a:extLst>
              <a:ext uri="{FF2B5EF4-FFF2-40B4-BE49-F238E27FC236}">
                <a16:creationId xmlns:a16="http://schemas.microsoft.com/office/drawing/2014/main" id="{F99F4193-29B9-4178-AE31-E83A0AB88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5181600"/>
            <a:ext cx="152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 : 6=</a:t>
            </a:r>
          </a:p>
        </p:txBody>
      </p:sp>
      <p:sp>
        <p:nvSpPr>
          <p:cNvPr id="1082" name="Text Box 19">
            <a:extLst>
              <a:ext uri="{FF2B5EF4-FFF2-40B4-BE49-F238E27FC236}">
                <a16:creationId xmlns:a16="http://schemas.microsoft.com/office/drawing/2014/main" id="{B3C94AFF-227F-4135-BF1C-7130F7751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2286000"/>
            <a:ext cx="1600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 : 6 =</a:t>
            </a:r>
          </a:p>
        </p:txBody>
      </p:sp>
      <p:sp>
        <p:nvSpPr>
          <p:cNvPr id="1083" name="Text Box 20">
            <a:extLst>
              <a:ext uri="{FF2B5EF4-FFF2-40B4-BE49-F238E27FC236}">
                <a16:creationId xmlns:a16="http://schemas.microsoft.com/office/drawing/2014/main" id="{651C4F51-8ACE-4CCD-8F36-065787466E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0" y="5029200"/>
            <a:ext cx="1600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: 6 =</a:t>
            </a:r>
          </a:p>
        </p:txBody>
      </p:sp>
      <p:sp>
        <p:nvSpPr>
          <p:cNvPr id="1084" name="Text Box 21">
            <a:extLst>
              <a:ext uri="{FF2B5EF4-FFF2-40B4-BE49-F238E27FC236}">
                <a16:creationId xmlns:a16="http://schemas.microsoft.com/office/drawing/2014/main" id="{41BDB4DF-A9B5-4E67-A726-BD936E218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0" y="3657600"/>
            <a:ext cx="1600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 : 6 =</a:t>
            </a:r>
          </a:p>
        </p:txBody>
      </p:sp>
      <p:sp>
        <p:nvSpPr>
          <p:cNvPr id="1085" name="Text Box 22">
            <a:extLst>
              <a:ext uri="{FF2B5EF4-FFF2-40B4-BE49-F238E27FC236}">
                <a16:creationId xmlns:a16="http://schemas.microsoft.com/office/drawing/2014/main" id="{8C8C78DA-BC8C-4607-8A44-37274BB5A7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53340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 : 6 =</a:t>
            </a:r>
          </a:p>
        </p:txBody>
      </p:sp>
      <p:sp>
        <p:nvSpPr>
          <p:cNvPr id="1086" name="Text Box 23">
            <a:extLst>
              <a:ext uri="{FF2B5EF4-FFF2-40B4-BE49-F238E27FC236}">
                <a16:creationId xmlns:a16="http://schemas.microsoft.com/office/drawing/2014/main" id="{245BE380-6DBE-4AC0-9ABB-1CC34857C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43840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087" name="Text Box 24">
            <a:extLst>
              <a:ext uri="{FF2B5EF4-FFF2-40B4-BE49-F238E27FC236}">
                <a16:creationId xmlns:a16="http://schemas.microsoft.com/office/drawing/2014/main" id="{3D9E55EC-586A-4F70-ACE6-800D8F500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3916364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088" name="Text Box 25">
            <a:extLst>
              <a:ext uri="{FF2B5EF4-FFF2-40B4-BE49-F238E27FC236}">
                <a16:creationId xmlns:a16="http://schemas.microsoft.com/office/drawing/2014/main" id="{62DD7625-9F16-48F3-A781-0DC5AA16E7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364164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089" name="Text Box 26">
            <a:extLst>
              <a:ext uri="{FF2B5EF4-FFF2-40B4-BE49-F238E27FC236}">
                <a16:creationId xmlns:a16="http://schemas.microsoft.com/office/drawing/2014/main" id="{71FCEE71-2A48-42EE-8620-94880F5BE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8800" y="289560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090" name="Text Box 27">
            <a:extLst>
              <a:ext uri="{FF2B5EF4-FFF2-40B4-BE49-F238E27FC236}">
                <a16:creationId xmlns:a16="http://schemas.microsoft.com/office/drawing/2014/main" id="{CDF47EFD-3FC4-486D-9121-C2CD6256DB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1200" y="228600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091" name="Text Box 28">
            <a:extLst>
              <a:ext uri="{FF2B5EF4-FFF2-40B4-BE49-F238E27FC236}">
                <a16:creationId xmlns:a16="http://schemas.microsoft.com/office/drawing/2014/main" id="{EDE7E6EC-F590-42AF-BBCF-04B65E2D6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77400" y="3687764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092" name="Text Box 29">
            <a:extLst>
              <a:ext uri="{FF2B5EF4-FFF2-40B4-BE49-F238E27FC236}">
                <a16:creationId xmlns:a16="http://schemas.microsoft.com/office/drawing/2014/main" id="{37CE6AC7-C76D-4F98-A041-EE0302F115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0" y="502920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3" name="Text Box 30">
            <a:extLst>
              <a:ext uri="{FF2B5EF4-FFF2-40B4-BE49-F238E27FC236}">
                <a16:creationId xmlns:a16="http://schemas.microsoft.com/office/drawing/2014/main" id="{8789945E-888D-43C9-A83F-CA33DF68E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5211764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vi-VN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094" name="Rectangle 1093">
            <a:extLst>
              <a:ext uri="{FF2B5EF4-FFF2-40B4-BE49-F238E27FC236}">
                <a16:creationId xmlns:a16="http://schemas.microsoft.com/office/drawing/2014/main" id="{69D28DCD-1C0F-4404-A12A-058CDBB3B31C}"/>
              </a:ext>
            </a:extLst>
          </p:cNvPr>
          <p:cNvSpPr/>
          <p:nvPr/>
        </p:nvSpPr>
        <p:spPr>
          <a:xfrm>
            <a:off x="4212381" y="457200"/>
            <a:ext cx="3649332" cy="110799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6600" b="1" spc="300" dirty="0" err="1">
                <a:ln w="11430" cmpd="sng">
                  <a:solidFill>
                    <a:srgbClr val="33CCCC">
                      <a:tint val="10000"/>
                    </a:srgbClr>
                  </a:solidFill>
                  <a:prstDash val="solid"/>
                  <a:miter lim="800000"/>
                </a:ln>
                <a:gradFill>
                  <a:gsLst>
                    <a:gs pos="10000">
                      <a:srgbClr val="33CCCC">
                        <a:tint val="83000"/>
                        <a:shade val="100000"/>
                        <a:satMod val="200000"/>
                      </a:srgbClr>
                    </a:gs>
                    <a:gs pos="75000">
                      <a:srgbClr val="33CCCC">
                        <a:tint val="100000"/>
                        <a:shade val="50000"/>
                        <a:satMod val="150000"/>
                      </a:srgbClr>
                    </a:gs>
                  </a:gsLst>
                  <a:lin ang="5400000"/>
                </a:gradFill>
                <a:effectLst>
                  <a:glow rad="45500">
                    <a:srgbClr val="33CCCC">
                      <a:satMod val="220000"/>
                      <a:alpha val="35000"/>
                    </a:srgbClr>
                  </a:glow>
                </a:effectLst>
                <a:latin typeface="Garamond" pitchFamily="18" charset="0"/>
                <a:cs typeface="Times New Roman" panose="02020603050405020304" pitchFamily="18" charset="0"/>
              </a:rPr>
              <a:t>Trò</a:t>
            </a:r>
            <a:r>
              <a:rPr lang="en-US" sz="6600" b="1" spc="300" dirty="0">
                <a:ln w="11430" cmpd="sng">
                  <a:solidFill>
                    <a:srgbClr val="33CCCC">
                      <a:tint val="10000"/>
                    </a:srgbClr>
                  </a:solidFill>
                  <a:prstDash val="solid"/>
                  <a:miter lim="800000"/>
                </a:ln>
                <a:gradFill>
                  <a:gsLst>
                    <a:gs pos="10000">
                      <a:srgbClr val="33CCCC">
                        <a:tint val="83000"/>
                        <a:shade val="100000"/>
                        <a:satMod val="200000"/>
                      </a:srgbClr>
                    </a:gs>
                    <a:gs pos="75000">
                      <a:srgbClr val="33CCCC">
                        <a:tint val="100000"/>
                        <a:shade val="50000"/>
                        <a:satMod val="150000"/>
                      </a:srgbClr>
                    </a:gs>
                  </a:gsLst>
                  <a:lin ang="5400000"/>
                </a:gradFill>
                <a:effectLst>
                  <a:glow rad="45500">
                    <a:srgbClr val="33CCCC">
                      <a:satMod val="220000"/>
                      <a:alpha val="35000"/>
                    </a:srgbClr>
                  </a:glow>
                </a:effectLst>
                <a:latin typeface="Garamond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spc="300" dirty="0" err="1">
                <a:ln w="11430" cmpd="sng">
                  <a:solidFill>
                    <a:srgbClr val="33CCCC">
                      <a:tint val="10000"/>
                    </a:srgbClr>
                  </a:solidFill>
                  <a:prstDash val="solid"/>
                  <a:miter lim="800000"/>
                </a:ln>
                <a:gradFill>
                  <a:gsLst>
                    <a:gs pos="10000">
                      <a:srgbClr val="33CCCC">
                        <a:tint val="83000"/>
                        <a:shade val="100000"/>
                        <a:satMod val="200000"/>
                      </a:srgbClr>
                    </a:gs>
                    <a:gs pos="75000">
                      <a:srgbClr val="33CCCC">
                        <a:tint val="100000"/>
                        <a:shade val="50000"/>
                        <a:satMod val="150000"/>
                      </a:srgbClr>
                    </a:gs>
                  </a:gsLst>
                  <a:lin ang="5400000"/>
                </a:gradFill>
                <a:effectLst>
                  <a:glow rad="45500">
                    <a:srgbClr val="33CCCC">
                      <a:satMod val="220000"/>
                      <a:alpha val="35000"/>
                    </a:srgbClr>
                  </a:glow>
                </a:effectLst>
                <a:latin typeface="Garamond" pitchFamily="18" charset="0"/>
                <a:cs typeface="Times New Roman" panose="02020603050405020304" pitchFamily="18" charset="0"/>
              </a:rPr>
              <a:t>chơi</a:t>
            </a:r>
            <a:endParaRPr lang="en-US" sz="6600" b="1" spc="300" dirty="0">
              <a:ln w="11430" cmpd="sng">
                <a:solidFill>
                  <a:srgbClr val="33CCCC">
                    <a:tint val="10000"/>
                  </a:srgbClr>
                </a:solidFill>
                <a:prstDash val="solid"/>
                <a:miter lim="800000"/>
              </a:ln>
              <a:gradFill>
                <a:gsLst>
                  <a:gs pos="10000">
                    <a:srgbClr val="33CCCC">
                      <a:tint val="83000"/>
                      <a:shade val="100000"/>
                      <a:satMod val="200000"/>
                    </a:srgbClr>
                  </a:gs>
                  <a:gs pos="75000">
                    <a:srgbClr val="33CCCC">
                      <a:tint val="100000"/>
                      <a:shade val="50000"/>
                      <a:satMod val="150000"/>
                    </a:srgbClr>
                  </a:gs>
                </a:gsLst>
                <a:lin ang="5400000"/>
              </a:gradFill>
              <a:effectLst>
                <a:glow rad="45500">
                  <a:srgbClr val="33CCCC">
                    <a:satMod val="220000"/>
                    <a:alpha val="35000"/>
                  </a:srgbClr>
                </a:glow>
              </a:effectLst>
              <a:latin typeface="Garamond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51890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0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0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7" dur="1000"/>
                                        <p:tgtEl>
                                          <p:spTgt spid="1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8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0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1000"/>
                                        <p:tgtEl>
                                          <p:spTgt spid="1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/>
                                        <p:tgtEl>
                                          <p:spTgt spid="1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6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0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2" dur="1000"/>
                                        <p:tgtEl>
                                          <p:spTgt spid="1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7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0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7" dur="1000"/>
                                        <p:tgtEl>
                                          <p:spTgt spid="1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/>
                                        <p:tgtEl>
                                          <p:spTgt spid="1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7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0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5" dur="1000"/>
                                        <p:tgtEl>
                                          <p:spTgt spid="1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5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0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10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8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10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800" decel="100000"/>
                                        <p:tgtEl>
                                          <p:spTgt spid="10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0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10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8" dur="1000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9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10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8" dur="1000"/>
                                        <p:tgtEl>
                                          <p:spTgt spid="1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2"/>
                  </p:tgtEl>
                </p:cond>
              </p:nextCondLst>
            </p:seq>
            <p:seq concurrent="1" nextAc="seek">
              <p:cTn id="109" restart="whenNotActive" fill="hold" evtFilter="cancelBubble" nodeType="interactiveSeq">
                <p:stCondLst>
                  <p:cond evt="onClick" delay="0">
                    <p:tgtEl>
                      <p:spTgt spid="10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" fill="hold">
                      <p:stCondLst>
                        <p:cond delay="0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3" dur="1000"/>
                                        <p:tgtEl>
                                          <p:spTgt spid="1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1000"/>
                                        <p:tgtEl>
                                          <p:spTgt spid="1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0"/>
                  </p:tgtEl>
                </p:cond>
              </p:nextCondLst>
            </p:seq>
            <p:seq concurrent="1" nextAc="seek">
              <p:cTn id="116" restart="whenNotActive" fill="hold" evtFilter="cancelBubble" nodeType="interactiveSeq">
                <p:stCondLst>
                  <p:cond evt="onClick" delay="0">
                    <p:tgtEl>
                      <p:spTgt spid="10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" fill="hold">
                      <p:stCondLst>
                        <p:cond delay="0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3" dur="1000"/>
                                        <p:tgtEl>
                                          <p:spTgt spid="1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4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10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8" dur="1000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1"/>
                  </p:tgtEl>
                </p:cond>
              </p:nextCondLst>
            </p:seq>
            <p:seq concurrent="1" nextAc="seek">
              <p:cTn id="131" restart="whenNotActive" fill="hold" evtFilter="cancelBubble" nodeType="interactiveSeq">
                <p:stCondLst>
                  <p:cond evt="onClick" delay="0">
                    <p:tgtEl>
                      <p:spTgt spid="10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" fill="hold">
                      <p:stCondLst>
                        <p:cond delay="0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800" decel="1000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800" decel="100000" fill="hold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800" decel="100000" fill="hold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800" decel="100000" fill="hold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3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10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6" dur="1000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2"/>
                  </p:tgtEl>
                </p:cond>
              </p:nextCondLst>
            </p:seq>
            <p:seq concurrent="1" nextAc="seek">
              <p:cTn id="149" restart="whenNotActive" fill="hold" evtFilter="cancelBubble" nodeType="interactiveSeq">
                <p:stCondLst>
                  <p:cond evt="onClick" delay="0">
                    <p:tgtEl>
                      <p:spTgt spid="10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0" fill="hold">
                      <p:stCondLst>
                        <p:cond delay="0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800" decel="100000"/>
                                        <p:tgtEl>
                                          <p:spTgt spid="10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800" decel="1000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800" decel="1000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1"/>
                  </p:tgtEl>
                </p:cond>
              </p:nextCondLst>
            </p:seq>
            <p:seq concurrent="1" nextAc="seek">
              <p:cTn id="160" restart="whenNotActive" fill="hold" evtFilter="cancelBubble" nodeType="interactiveSeq">
                <p:stCondLst>
                  <p:cond evt="onClick" delay="0">
                    <p:tgtEl>
                      <p:spTgt spid="10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1" fill="hold">
                      <p:stCondLst>
                        <p:cond delay="0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4" dur="1000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1000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3"/>
                  </p:tgtEl>
                </p:cond>
              </p:nextCondLst>
            </p:seq>
          </p:childTnLst>
        </p:cTn>
      </p:par>
    </p:tnLst>
    <p:bldLst>
      <p:bldP spid="1077" grpId="0"/>
      <p:bldP spid="1078" grpId="0"/>
      <p:bldP spid="1079" grpId="0"/>
      <p:bldP spid="1080" grpId="0"/>
      <p:bldP spid="1081" grpId="0"/>
      <p:bldP spid="1082" grpId="0"/>
      <p:bldP spid="1083" grpId="0"/>
      <p:bldP spid="1084" grpId="0"/>
      <p:bldP spid="1085" grpId="0"/>
      <p:bldP spid="1086" grpId="0"/>
      <p:bldP spid="1086" grpId="1"/>
      <p:bldP spid="1087" grpId="0"/>
      <p:bldP spid="1087" grpId="1"/>
      <p:bldP spid="1088" grpId="0"/>
      <p:bldP spid="1088" grpId="1"/>
      <p:bldP spid="1089" grpId="0"/>
      <p:bldP spid="1089" grpId="1"/>
      <p:bldP spid="1090" grpId="0"/>
      <p:bldP spid="1090" grpId="1"/>
      <p:bldP spid="1091" grpId="0"/>
      <p:bldP spid="1091" grpId="1"/>
      <p:bldP spid="1092" grpId="0"/>
      <p:bldP spid="1092" grpId="1"/>
      <p:bldP spid="1093" grpId="0"/>
      <p:bldP spid="1093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282846" y="1347616"/>
            <a:ext cx="1853071" cy="1054317"/>
            <a:chOff x="4866229" y="531487"/>
            <a:chExt cx="1131705" cy="643889"/>
          </a:xfrm>
        </p:grpSpPr>
        <p:sp>
          <p:nvSpPr>
            <p:cNvPr id="889" name="文本框 6"/>
            <p:cNvSpPr txBox="1">
              <a:spLocks noChangeArrowheads="1"/>
            </p:cNvSpPr>
            <p:nvPr/>
          </p:nvSpPr>
          <p:spPr bwMode="auto">
            <a:xfrm>
              <a:off x="4866229" y="531487"/>
              <a:ext cx="1131705" cy="620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685783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6000" dirty="0" err="1">
                  <a:solidFill>
                    <a:srgbClr val="FCB6C5">
                      <a:lumMod val="90000"/>
                    </a:srgbClr>
                  </a:solidFill>
                  <a:latin typeface="+mj-lt"/>
                  <a:ea typeface="华康海报体W12(P)" panose="040B0C00000000000000" pitchFamily="82" charset="-122"/>
                </a:rPr>
                <a:t>Toán</a:t>
              </a:r>
              <a:endParaRPr lang="zh-CN" altLang="en-US" sz="6000" dirty="0">
                <a:solidFill>
                  <a:srgbClr val="FCB6C5">
                    <a:lumMod val="90000"/>
                  </a:srgbClr>
                </a:solidFill>
                <a:latin typeface="+mj-lt"/>
                <a:ea typeface="华康海报体W12(P)" panose="040B0C00000000000000" pitchFamily="82" charset="-122"/>
              </a:endParaRPr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5348954" y="1175376"/>
              <a:ext cx="166255" cy="0"/>
            </a:xfrm>
            <a:prstGeom prst="line">
              <a:avLst/>
            </a:pr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椭圆 38"/>
          <p:cNvSpPr/>
          <p:nvPr/>
        </p:nvSpPr>
        <p:spPr>
          <a:xfrm>
            <a:off x="1012071" y="2124832"/>
            <a:ext cx="3897085" cy="389708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Calibri Light"/>
              <a:ea typeface="微软雅黑"/>
            </a:endParaRPr>
          </a:p>
        </p:txBody>
      </p:sp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1778233" y="717349"/>
            <a:ext cx="2168820" cy="5159740"/>
            <a:chOff x="909" y="187"/>
            <a:chExt cx="802" cy="1908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sp>
        <p:nvSpPr>
          <p:cNvPr id="105" name="文本框 104"/>
          <p:cNvSpPr txBox="1">
            <a:spLocks noChangeArrowheads="1"/>
          </p:cNvSpPr>
          <p:nvPr/>
        </p:nvSpPr>
        <p:spPr bwMode="auto">
          <a:xfrm>
            <a:off x="4698839" y="2907805"/>
            <a:ext cx="7230223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4000" b="1" dirty="0">
                <a:solidFill>
                  <a:srgbClr val="FFCE45"/>
                </a:solidFill>
                <a:latin typeface="+mj-lt"/>
                <a:ea typeface="华康海报体W12(P)" panose="040B0C00000000000000" pitchFamily="82" charset="-122"/>
              </a:rPr>
              <a:t>TÌM MỘT TRONG CÁC PHẦN BẰNG NHAU CỦA MỘT SỐ</a:t>
            </a:r>
            <a:endParaRPr lang="zh-CN" altLang="en-US" sz="4000" b="1" dirty="0">
              <a:solidFill>
                <a:srgbClr val="FFCE45"/>
              </a:solidFill>
              <a:latin typeface="+mj-lt"/>
              <a:ea typeface="华康海报体W12(P)" panose="040B0C00000000000000" pitchFamily="8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525353862"/>
      </p:ext>
    </p:extLst>
  </p:cSld>
  <p:clrMapOvr>
    <a:masterClrMapping/>
  </p:clrMapOvr>
  <p:transition>
    <p:fade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2.4|0.5|0.5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2.4|0.5|0.5|0.5|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2.4|0.5|0.5|0.5|0.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"/>
</p:tagLst>
</file>

<file path=ppt/theme/theme1.xml><?xml version="1.0" encoding="utf-8"?>
<a:theme xmlns:a="http://schemas.openxmlformats.org/drawingml/2006/main" name="Office 主题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tream">
  <a:themeElements>
    <a:clrScheme name="Stream 1">
      <a:dk1>
        <a:srgbClr val="000514"/>
      </a:dk1>
      <a:lt1>
        <a:srgbClr val="FFFFFF"/>
      </a:lt1>
      <a:dk2>
        <a:srgbClr val="003399"/>
      </a:dk2>
      <a:lt2>
        <a:srgbClr val="E5E5FF"/>
      </a:lt2>
      <a:accent1>
        <a:srgbClr val="0099CC"/>
      </a:accent1>
      <a:accent2>
        <a:srgbClr val="A886E0"/>
      </a:accent2>
      <a:accent3>
        <a:srgbClr val="AAADCA"/>
      </a:accent3>
      <a:accent4>
        <a:srgbClr val="DADADA"/>
      </a:accent4>
      <a:accent5>
        <a:srgbClr val="AACAE2"/>
      </a:accent5>
      <a:accent6>
        <a:srgbClr val="9879CB"/>
      </a:accent6>
      <a:hlink>
        <a:srgbClr val="FFCC00"/>
      </a:hlink>
      <a:folHlink>
        <a:srgbClr val="FFFFCC"/>
      </a:folHlink>
    </a:clrScheme>
    <a:fontScheme name="Stream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aramond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aramond" pitchFamily="18" charset="0"/>
          </a:defRPr>
        </a:defPPr>
      </a:lstStyle>
    </a:lnDef>
  </a:objectDefaults>
  <a:extraClrSchemeLst>
    <a:extraClrScheme>
      <a:clrScheme name="Stream 1">
        <a:dk1>
          <a:srgbClr val="000514"/>
        </a:dk1>
        <a:lt1>
          <a:srgbClr val="FFFFFF"/>
        </a:lt1>
        <a:dk2>
          <a:srgbClr val="003399"/>
        </a:dk2>
        <a:lt2>
          <a:srgbClr val="E5E5FF"/>
        </a:lt2>
        <a:accent1>
          <a:srgbClr val="0099CC"/>
        </a:accent1>
        <a:accent2>
          <a:srgbClr val="A886E0"/>
        </a:accent2>
        <a:accent3>
          <a:srgbClr val="AAADCA"/>
        </a:accent3>
        <a:accent4>
          <a:srgbClr val="DADADA"/>
        </a:accent4>
        <a:accent5>
          <a:srgbClr val="AACAE2"/>
        </a:accent5>
        <a:accent6>
          <a:srgbClr val="9879CB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2">
        <a:dk1>
          <a:srgbClr val="3E3E5C"/>
        </a:dk1>
        <a:lt1>
          <a:srgbClr val="FFFFFF"/>
        </a:lt1>
        <a:dk2>
          <a:srgbClr val="666699"/>
        </a:dk2>
        <a:lt2>
          <a:srgbClr val="DFDFE9"/>
        </a:lt2>
        <a:accent1>
          <a:srgbClr val="CC66FF"/>
        </a:accent1>
        <a:accent2>
          <a:srgbClr val="679ACD"/>
        </a:accent2>
        <a:accent3>
          <a:srgbClr val="B8B8CA"/>
        </a:accent3>
        <a:accent4>
          <a:srgbClr val="DADADA"/>
        </a:accent4>
        <a:accent5>
          <a:srgbClr val="E2B8FF"/>
        </a:accent5>
        <a:accent6>
          <a:srgbClr val="5D8BBA"/>
        </a:accent6>
        <a:hlink>
          <a:srgbClr val="CCE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3">
        <a:dk1>
          <a:srgbClr val="2A5400"/>
        </a:dk1>
        <a:lt1>
          <a:srgbClr val="FFFFFF"/>
        </a:lt1>
        <a:dk2>
          <a:srgbClr val="4A9400"/>
        </a:dk2>
        <a:lt2>
          <a:srgbClr val="BAE8BA"/>
        </a:lt2>
        <a:accent1>
          <a:srgbClr val="33CC33"/>
        </a:accent1>
        <a:accent2>
          <a:srgbClr val="99CC00"/>
        </a:accent2>
        <a:accent3>
          <a:srgbClr val="B1C8AA"/>
        </a:accent3>
        <a:accent4>
          <a:srgbClr val="DADADA"/>
        </a:accent4>
        <a:accent5>
          <a:srgbClr val="ADE2AD"/>
        </a:accent5>
        <a:accent6>
          <a:srgbClr val="8AB900"/>
        </a:accent6>
        <a:hlink>
          <a:srgbClr val="99FF33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4">
        <a:dk1>
          <a:srgbClr val="000000"/>
        </a:dk1>
        <a:lt1>
          <a:srgbClr val="FFFFFF"/>
        </a:lt1>
        <a:dk2>
          <a:srgbClr val="51596D"/>
        </a:dk2>
        <a:lt2>
          <a:srgbClr val="DDDDDD"/>
        </a:lt2>
        <a:accent1>
          <a:srgbClr val="787E8A"/>
        </a:accent1>
        <a:accent2>
          <a:srgbClr val="339966"/>
        </a:accent2>
        <a:accent3>
          <a:srgbClr val="B3B5BA"/>
        </a:accent3>
        <a:accent4>
          <a:srgbClr val="DADADA"/>
        </a:accent4>
        <a:accent5>
          <a:srgbClr val="BEC0C4"/>
        </a:accent5>
        <a:accent6>
          <a:srgbClr val="2D8A5C"/>
        </a:accent6>
        <a:hlink>
          <a:srgbClr val="00FFFF"/>
        </a:hlink>
        <a:folHlink>
          <a:srgbClr val="74B6D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5">
        <a:dk1>
          <a:srgbClr val="5C1F00"/>
        </a:dk1>
        <a:lt1>
          <a:srgbClr val="FFFFFF"/>
        </a:lt1>
        <a:dk2>
          <a:srgbClr val="8C0000"/>
        </a:dk2>
        <a:lt2>
          <a:srgbClr val="DFD293"/>
        </a:lt2>
        <a:accent1>
          <a:srgbClr val="FF6845"/>
        </a:accent1>
        <a:accent2>
          <a:srgbClr val="BE7960"/>
        </a:accent2>
        <a:accent3>
          <a:srgbClr val="C5AAAA"/>
        </a:accent3>
        <a:accent4>
          <a:srgbClr val="DADADA"/>
        </a:accent4>
        <a:accent5>
          <a:srgbClr val="FFB9B0"/>
        </a:accent5>
        <a:accent6>
          <a:srgbClr val="AC6D56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6">
        <a:dk1>
          <a:srgbClr val="5E4444"/>
        </a:dk1>
        <a:lt1>
          <a:srgbClr val="F7F3F3"/>
        </a:lt1>
        <a:dk2>
          <a:srgbClr val="8A6362"/>
        </a:dk2>
        <a:lt2>
          <a:srgbClr val="D8C1BA"/>
        </a:lt2>
        <a:accent1>
          <a:srgbClr val="CC6600"/>
        </a:accent1>
        <a:accent2>
          <a:srgbClr val="C16059"/>
        </a:accent2>
        <a:accent3>
          <a:srgbClr val="C4B7B7"/>
        </a:accent3>
        <a:accent4>
          <a:srgbClr val="D3D0D0"/>
        </a:accent4>
        <a:accent5>
          <a:srgbClr val="E2B8AA"/>
        </a:accent5>
        <a:accent6>
          <a:srgbClr val="AF5650"/>
        </a:accent6>
        <a:hlink>
          <a:srgbClr val="FFCC00"/>
        </a:hlink>
        <a:folHlink>
          <a:srgbClr val="CBB55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7">
        <a:dk1>
          <a:srgbClr val="7F6737"/>
        </a:dk1>
        <a:lt1>
          <a:srgbClr val="FFFFFF"/>
        </a:lt1>
        <a:dk2>
          <a:srgbClr val="BFA673"/>
        </a:dk2>
        <a:lt2>
          <a:srgbClr val="E6E3AA"/>
        </a:lt2>
        <a:accent1>
          <a:srgbClr val="FFCC00"/>
        </a:accent1>
        <a:accent2>
          <a:srgbClr val="808000"/>
        </a:accent2>
        <a:accent3>
          <a:srgbClr val="DCD0BC"/>
        </a:accent3>
        <a:accent4>
          <a:srgbClr val="DADADA"/>
        </a:accent4>
        <a:accent5>
          <a:srgbClr val="FFE2AA"/>
        </a:accent5>
        <a:accent6>
          <a:srgbClr val="737300"/>
        </a:accent6>
        <a:hlink>
          <a:srgbClr val="784700"/>
        </a:hlink>
        <a:folHlink>
          <a:srgbClr val="9A72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eam 8">
        <a:dk1>
          <a:srgbClr val="4B2500"/>
        </a:dk1>
        <a:lt1>
          <a:srgbClr val="F9F0D3"/>
        </a:lt1>
        <a:dk2>
          <a:srgbClr val="A69564"/>
        </a:dk2>
        <a:lt2>
          <a:srgbClr val="EFDEAF"/>
        </a:lt2>
        <a:accent1>
          <a:srgbClr val="FFFFE3"/>
        </a:accent1>
        <a:accent2>
          <a:srgbClr val="BFBFA7"/>
        </a:accent2>
        <a:accent3>
          <a:srgbClr val="FBF6E6"/>
        </a:accent3>
        <a:accent4>
          <a:srgbClr val="3F1E00"/>
        </a:accent4>
        <a:accent5>
          <a:srgbClr val="FFFFEF"/>
        </a:accent5>
        <a:accent6>
          <a:srgbClr val="ADAD97"/>
        </a:accent6>
        <a:hlink>
          <a:srgbClr val="7B6D47"/>
        </a:hlink>
        <a:folHlink>
          <a:srgbClr val="A99D2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eam 9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CECFF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2D2D8A"/>
        </a:accent6>
        <a:hlink>
          <a:srgbClr val="6600FF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Globe">
  <a:themeElements>
    <a:clrScheme name="Globe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Globe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aramond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aramond" pitchFamily="18" charset="0"/>
          </a:defRPr>
        </a:defPPr>
      </a:lstStyle>
    </a:lnDef>
  </a:objectDefaults>
  <a:extraClrSchemeLst>
    <a:extraClrScheme>
      <a:clrScheme name="Globe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324</TotalTime>
  <Words>1571</Words>
  <Application>Microsoft Office PowerPoint</Application>
  <PresentationFormat>Widescreen</PresentationFormat>
  <Paragraphs>276</Paragraphs>
  <Slides>37</Slides>
  <Notes>0</Notes>
  <HiddenSlides>0</HiddenSlides>
  <MMClips>9</MMClips>
  <ScaleCrop>false</ScaleCrop>
  <HeadingPairs>
    <vt:vector size="8" baseType="variant">
      <vt:variant>
        <vt:lpstr>Fonts Used</vt:lpstr>
      </vt:variant>
      <vt:variant>
        <vt:i4>18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61" baseType="lpstr">
      <vt:lpstr>#9Slide03 AmpleSoft Bold</vt:lpstr>
      <vt:lpstr>.VnHelvetInsH</vt:lpstr>
      <vt:lpstr>.VnTime</vt:lpstr>
      <vt:lpstr>.VnTimeH</vt:lpstr>
      <vt:lpstr>Arial</vt:lpstr>
      <vt:lpstr>Calibri</vt:lpstr>
      <vt:lpstr>Calibri Light</vt:lpstr>
      <vt:lpstr>Cambria Math</vt:lpstr>
      <vt:lpstr>Garamond</vt:lpstr>
      <vt:lpstr>Gill Sans</vt:lpstr>
      <vt:lpstr>HP001 4 hàng</vt:lpstr>
      <vt:lpstr>HP001 4 hang 1 ô ly</vt:lpstr>
      <vt:lpstr>HP001 4H</vt:lpstr>
      <vt:lpstr>Times New Roman</vt:lpstr>
      <vt:lpstr>Verdana</vt:lpstr>
      <vt:lpstr>VNI-Times</vt:lpstr>
      <vt:lpstr>VnTimes</vt:lpstr>
      <vt:lpstr>Wingdings</vt:lpstr>
      <vt:lpstr>Office 主题</vt:lpstr>
      <vt:lpstr>Office Theme</vt:lpstr>
      <vt:lpstr>Stream</vt:lpstr>
      <vt:lpstr>Globe</vt:lpstr>
      <vt:lpstr>1_Office Theme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Nguyễn Thị Thu Hà</dc:creator>
  <cp:lastModifiedBy>Nguyễn Thị Thu Hà</cp:lastModifiedBy>
  <cp:revision>2</cp:revision>
  <dcterms:created xsi:type="dcterms:W3CDTF">2021-10-02T08:43:16Z</dcterms:created>
  <dcterms:modified xsi:type="dcterms:W3CDTF">2021-10-02T14:08:07Z</dcterms:modified>
</cp:coreProperties>
</file>